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6" r:id="rId3"/>
    <p:sldId id="257" r:id="rId4"/>
    <p:sldId id="259" r:id="rId5"/>
    <p:sldId id="258" r:id="rId6"/>
    <p:sldId id="260" r:id="rId7"/>
    <p:sldId id="261" r:id="rId8"/>
    <p:sldId id="269" r:id="rId9"/>
    <p:sldId id="270" r:id="rId10"/>
    <p:sldId id="278" r:id="rId11"/>
    <p:sldId id="275" r:id="rId12"/>
    <p:sldId id="288" r:id="rId13"/>
    <p:sldId id="289" r:id="rId14"/>
    <p:sldId id="286" r:id="rId15"/>
    <p:sldId id="287" r:id="rId16"/>
    <p:sldId id="276" r:id="rId17"/>
    <p:sldId id="277" r:id="rId18"/>
    <p:sldId id="272" r:id="rId19"/>
    <p:sldId id="273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-30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8.png"/><Relationship Id="rId1" Type="http://schemas.openxmlformats.org/officeDocument/2006/relationships/image" Target="../media/image331.png"/><Relationship Id="rId6" Type="http://schemas.openxmlformats.org/officeDocument/2006/relationships/image" Target="../media/image311.png"/><Relationship Id="rId5" Type="http://schemas.openxmlformats.org/officeDocument/2006/relationships/image" Target="../media/image301.png"/><Relationship Id="rId4" Type="http://schemas.openxmlformats.org/officeDocument/2006/relationships/image" Target="../media/image3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4692E2-15F0-4CDA-B139-9E0CE9EBF4A0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D8976A-23AA-4459-8C73-2F0854A1D5DF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bn-IN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জুস </a:t>
          </a:r>
          <a:endParaRPr lang="en-US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5A460B7-4948-40E6-927C-785865E43D83}" type="parTrans" cxnId="{C728B33C-8FFB-435C-8823-486CFDECAC71}">
      <dgm:prSet/>
      <dgm:spPr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6C69F0F2-669C-4F5A-95A6-36C74EF55388}" type="sibTrans" cxnId="{C728B33C-8FFB-435C-8823-486CFDECAC71}">
      <dgm:prSet/>
      <dgm:spPr/>
      <dgm:t>
        <a:bodyPr/>
        <a:lstStyle/>
        <a:p>
          <a:endParaRPr lang="en-US"/>
        </a:p>
      </dgm:t>
    </dgm:pt>
    <dgm:pt modelId="{31C4194A-07A9-4F4F-A4AC-9546F80B106B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bn-IN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চাটনি </a:t>
          </a:r>
          <a:endParaRPr lang="en-US" b="1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05DF570-83A5-4AFC-A2BB-E6B0A4C8D0F2}" type="parTrans" cxnId="{A288F50B-ACE3-4F13-9E0C-5261A424B4BB}">
      <dgm:prSet/>
      <dgm:spPr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1297E575-F2A6-4B4A-8BF8-475B24C5A36C}" type="sibTrans" cxnId="{A288F50B-ACE3-4F13-9E0C-5261A424B4BB}">
      <dgm:prSet/>
      <dgm:spPr/>
      <dgm:t>
        <a:bodyPr/>
        <a:lstStyle/>
        <a:p>
          <a:endParaRPr lang="en-US"/>
        </a:p>
      </dgm:t>
    </dgm:pt>
    <dgm:pt modelId="{D0C99951-7E1E-4D9B-BB94-D69EF7882C9A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bn-IN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ভর্তা</a:t>
          </a:r>
          <a:endParaRPr lang="en-US" sz="60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1EE4227-A6A2-4201-8D65-5F5A9F21E29D}" type="parTrans" cxnId="{8D666E99-3CF9-4DE6-ABA8-DFCADBBAF959}">
      <dgm:prSet/>
      <dgm:spPr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 dirty="0"/>
        </a:p>
      </dgm:t>
    </dgm:pt>
    <dgm:pt modelId="{DF036534-B34E-4197-B014-A0B3285EECD4}" type="sibTrans" cxnId="{8D666E99-3CF9-4DE6-ABA8-DFCADBBAF959}">
      <dgm:prSet/>
      <dgm:spPr/>
      <dgm:t>
        <a:bodyPr/>
        <a:lstStyle/>
        <a:p>
          <a:endParaRPr lang="en-US"/>
        </a:p>
      </dgm:t>
    </dgm:pt>
    <dgm:pt modelId="{06877146-DC8C-482D-9099-A933D194D766}">
      <dgm:prSet phldrT="[Tex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bn-IN" b="1" dirty="0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আমসত্ব</a:t>
          </a:r>
          <a:endParaRPr lang="en-US" b="1" dirty="0">
            <a:solidFill>
              <a:srgbClr val="FFFF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032736A1-6EE9-4EC6-8098-E49F075C155E}" type="parTrans" cxnId="{59BE9B0C-A464-4A6B-96CB-9D30DCD619A5}">
      <dgm:prSet/>
      <dgm:spPr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34DACDD8-C491-4B6E-B651-38FBCD6B14B9}" type="sibTrans" cxnId="{59BE9B0C-A464-4A6B-96CB-9D30DCD619A5}">
      <dgm:prSet/>
      <dgm:spPr/>
      <dgm:t>
        <a:bodyPr/>
        <a:lstStyle/>
        <a:p>
          <a:endParaRPr lang="en-US"/>
        </a:p>
      </dgm:t>
    </dgm:pt>
    <dgm:pt modelId="{625B07FB-9DBE-48F3-9C40-28354E3EDE2D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algn="l"/>
          <a:r>
            <a:rPr lang="bn-IN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মোরাব্বা</a:t>
          </a:r>
          <a:endParaRPr lang="en-US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75E62B3-FD8E-4F77-BA9A-73F1AD014C95}" type="parTrans" cxnId="{8D0B45CF-1DFD-4741-89C7-59F745D413F6}">
      <dgm:prSet/>
      <dgm:spPr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  <dgm:t>
        <a:bodyPr/>
        <a:lstStyle/>
        <a:p>
          <a:endParaRPr lang="en-US"/>
        </a:p>
      </dgm:t>
    </dgm:pt>
    <dgm:pt modelId="{1305F283-42A2-4C3B-ACCD-931459F2B81D}" type="sibTrans" cxnId="{8D0B45CF-1DFD-4741-89C7-59F745D413F6}">
      <dgm:prSet/>
      <dgm:spPr/>
      <dgm:t>
        <a:bodyPr/>
        <a:lstStyle/>
        <a:p>
          <a:endParaRPr lang="en-US"/>
        </a:p>
      </dgm:t>
    </dgm:pt>
    <dgm:pt modelId="{622563EB-0D57-4EB1-8BC9-9C6D66CEB145}">
      <dgm:prSet phldrT="[Tex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r>
            <a:rPr lang="bn-IN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আম</a:t>
          </a:r>
          <a:endParaRPr lang="en-US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1F9921E8-48D6-4A1D-AAD0-BBCF29FEA21B}" type="sibTrans" cxnId="{69043948-81B0-4DA5-812E-6F37381E5BB1}">
      <dgm:prSet/>
      <dgm:spPr/>
      <dgm:t>
        <a:bodyPr/>
        <a:lstStyle/>
        <a:p>
          <a:endParaRPr lang="en-US"/>
        </a:p>
      </dgm:t>
    </dgm:pt>
    <dgm:pt modelId="{02D9392C-30B3-484D-B455-6F89B6F2B5FA}" type="parTrans" cxnId="{69043948-81B0-4DA5-812E-6F37381E5BB1}">
      <dgm:prSet/>
      <dgm:spPr/>
      <dgm:t>
        <a:bodyPr/>
        <a:lstStyle/>
        <a:p>
          <a:endParaRPr lang="en-US"/>
        </a:p>
      </dgm:t>
    </dgm:pt>
    <dgm:pt modelId="{C5B38DD1-0824-4A21-A8CD-2EF8E1CF7E97}" type="pres">
      <dgm:prSet presAssocID="{C24692E2-15F0-4CDA-B139-9E0CE9EBF4A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FB7FECD-70CF-4C59-AEC8-7E0FC5BFE921}" type="pres">
      <dgm:prSet presAssocID="{622563EB-0D57-4EB1-8BC9-9C6D66CEB145}" presName="centerShape" presStyleLbl="node0" presStyleIdx="0" presStyleCnt="1" custScaleX="131310" custScaleY="104436" custLinFactNeighborX="1873" custLinFactNeighborY="4532"/>
      <dgm:spPr/>
      <dgm:t>
        <a:bodyPr/>
        <a:lstStyle/>
        <a:p>
          <a:endParaRPr lang="en-US"/>
        </a:p>
      </dgm:t>
    </dgm:pt>
    <dgm:pt modelId="{A7BD0545-2A7F-433A-BBF2-E7715DA6BB69}" type="pres">
      <dgm:prSet presAssocID="{05A460B7-4948-40E6-927C-785865E43D83}" presName="parTrans" presStyleLbl="sibTrans2D1" presStyleIdx="0" presStyleCnt="5" custScaleX="162494"/>
      <dgm:spPr/>
      <dgm:t>
        <a:bodyPr/>
        <a:lstStyle/>
        <a:p>
          <a:endParaRPr lang="en-US"/>
        </a:p>
      </dgm:t>
    </dgm:pt>
    <dgm:pt modelId="{B57F349D-55C4-48BF-A5B6-6F328216A18B}" type="pres">
      <dgm:prSet presAssocID="{05A460B7-4948-40E6-927C-785865E43D83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370516CA-C556-4D84-B759-9D36220FD93A}" type="pres">
      <dgm:prSet presAssocID="{D7D8976A-23AA-4459-8C73-2F0854A1D5DF}" presName="node" presStyleLbl="node1" presStyleIdx="0" presStyleCnt="5" custScaleX="152595" custScaleY="114202" custRadScaleRad="88317" custRadScaleInc="-9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5A7AA-4FAE-4B10-A366-1E6EA1401A51}" type="pres">
      <dgm:prSet presAssocID="{805DF570-83A5-4AFC-A2BB-E6B0A4C8D0F2}" presName="parTrans" presStyleLbl="sibTrans2D1" presStyleIdx="1" presStyleCnt="5" custScaleX="188214" custLinFactNeighborX="11832" custLinFactNeighborY="9012"/>
      <dgm:spPr/>
      <dgm:t>
        <a:bodyPr/>
        <a:lstStyle/>
        <a:p>
          <a:endParaRPr lang="en-US"/>
        </a:p>
      </dgm:t>
    </dgm:pt>
    <dgm:pt modelId="{8F2BA740-4CBA-4DFD-B322-01C856C13F3C}" type="pres">
      <dgm:prSet presAssocID="{805DF570-83A5-4AFC-A2BB-E6B0A4C8D0F2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B75DDF82-FB9C-46F4-9847-6F4FA671C138}" type="pres">
      <dgm:prSet presAssocID="{31C4194A-07A9-4F4F-A4AC-9546F80B106B}" presName="node" presStyleLbl="node1" presStyleIdx="1" presStyleCnt="5" custScaleX="153277" custScaleY="146488" custRadScaleRad="150026" custRadScaleInc="-417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B0D51-DAF2-46AC-BFBC-9B789B71E231}" type="pres">
      <dgm:prSet presAssocID="{B75E62B3-FD8E-4F77-BA9A-73F1AD014C95}" presName="parTrans" presStyleLbl="sibTrans2D1" presStyleIdx="2" presStyleCnt="5" custScaleX="169813" custLinFactNeighborX="9316" custLinFactNeighborY="6760"/>
      <dgm:spPr/>
      <dgm:t>
        <a:bodyPr/>
        <a:lstStyle/>
        <a:p>
          <a:endParaRPr lang="en-US"/>
        </a:p>
      </dgm:t>
    </dgm:pt>
    <dgm:pt modelId="{49C0ACB1-44B4-4CE7-8BF4-75FDFE462506}" type="pres">
      <dgm:prSet presAssocID="{B75E62B3-FD8E-4F77-BA9A-73F1AD014C95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2A71D72C-F87D-4E55-B951-73711892B130}" type="pres">
      <dgm:prSet presAssocID="{625B07FB-9DBE-48F3-9C40-28354E3EDE2D}" presName="node" presStyleLbl="node1" presStyleIdx="2" presStyleCnt="5" custScaleX="183685" custScaleY="153196" custRadScaleRad="137017" custRadScaleInc="-697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30E278-959C-4547-969E-837F7ADE76AA}" type="pres">
      <dgm:prSet presAssocID="{51EE4227-A6A2-4201-8D65-5F5A9F21E29D}" presName="parTrans" presStyleLbl="sibTrans2D1" presStyleIdx="3" presStyleCnt="5" custScaleX="198835"/>
      <dgm:spPr/>
      <dgm:t>
        <a:bodyPr/>
        <a:lstStyle/>
        <a:p>
          <a:endParaRPr lang="en-US"/>
        </a:p>
      </dgm:t>
    </dgm:pt>
    <dgm:pt modelId="{BF8F592A-5489-4696-B544-B01C328F52C3}" type="pres">
      <dgm:prSet presAssocID="{51EE4227-A6A2-4201-8D65-5F5A9F21E29D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88CB55FD-1A0A-4EE4-9F2D-26B14D1C837D}" type="pres">
      <dgm:prSet presAssocID="{D0C99951-7E1E-4D9B-BB94-D69EF7882C9A}" presName="node" presStyleLbl="node1" presStyleIdx="3" presStyleCnt="5" custScaleX="179076" custScaleY="127415" custRadScaleRad="124141" custRadScaleInc="483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622CEC-4EB2-409C-854A-983D83E3D407}" type="pres">
      <dgm:prSet presAssocID="{032736A1-6EE9-4EC6-8098-E49F075C155E}" presName="parTrans" presStyleLbl="sibTrans2D1" presStyleIdx="4" presStyleCnt="5" custScaleX="188659"/>
      <dgm:spPr/>
      <dgm:t>
        <a:bodyPr/>
        <a:lstStyle/>
        <a:p>
          <a:endParaRPr lang="en-US"/>
        </a:p>
      </dgm:t>
    </dgm:pt>
    <dgm:pt modelId="{F172A2D3-32E5-4B04-A628-B914756C7601}" type="pres">
      <dgm:prSet presAssocID="{032736A1-6EE9-4EC6-8098-E49F075C155E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FAA8B916-E49C-4F2D-9CF7-68A357C09448}" type="pres">
      <dgm:prSet presAssocID="{06877146-DC8C-482D-9099-A933D194D766}" presName="node" presStyleLbl="node1" presStyleIdx="4" presStyleCnt="5" custScaleX="149082" custScaleY="155596" custRadScaleRad="134048" custRadScaleInc="-1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57AB7E-D477-48C6-9D75-567E155AC0C0}" type="presOf" srcId="{032736A1-6EE9-4EC6-8098-E49F075C155E}" destId="{F172A2D3-32E5-4B04-A628-B914756C7601}" srcOrd="1" destOrd="0" presId="urn:microsoft.com/office/officeart/2005/8/layout/radial5"/>
    <dgm:cxn modelId="{DC688E51-2E7D-4B5E-ACA0-2E487BB11897}" type="presOf" srcId="{B75E62B3-FD8E-4F77-BA9A-73F1AD014C95}" destId="{49C0ACB1-44B4-4CE7-8BF4-75FDFE462506}" srcOrd="1" destOrd="0" presId="urn:microsoft.com/office/officeart/2005/8/layout/radial5"/>
    <dgm:cxn modelId="{A485C91F-12C6-4B70-BCC2-EF9C9F4129DE}" type="presOf" srcId="{51EE4227-A6A2-4201-8D65-5F5A9F21E29D}" destId="{9F30E278-959C-4547-969E-837F7ADE76AA}" srcOrd="0" destOrd="0" presId="urn:microsoft.com/office/officeart/2005/8/layout/radial5"/>
    <dgm:cxn modelId="{856D0532-F348-43F2-8B62-D3F3C125310E}" type="presOf" srcId="{805DF570-83A5-4AFC-A2BB-E6B0A4C8D0F2}" destId="{9F55A7AA-4FAE-4B10-A366-1E6EA1401A51}" srcOrd="0" destOrd="0" presId="urn:microsoft.com/office/officeart/2005/8/layout/radial5"/>
    <dgm:cxn modelId="{59B93A7F-FA39-4AB2-8B38-42E269889929}" type="presOf" srcId="{B75E62B3-FD8E-4F77-BA9A-73F1AD014C95}" destId="{78FB0D51-DAF2-46AC-BFBC-9B789B71E231}" srcOrd="0" destOrd="0" presId="urn:microsoft.com/office/officeart/2005/8/layout/radial5"/>
    <dgm:cxn modelId="{59BE9B0C-A464-4A6B-96CB-9D30DCD619A5}" srcId="{622563EB-0D57-4EB1-8BC9-9C6D66CEB145}" destId="{06877146-DC8C-482D-9099-A933D194D766}" srcOrd="4" destOrd="0" parTransId="{032736A1-6EE9-4EC6-8098-E49F075C155E}" sibTransId="{34DACDD8-C491-4B6E-B651-38FBCD6B14B9}"/>
    <dgm:cxn modelId="{06171B0A-71F1-41D8-B615-FD9996731AFC}" type="presOf" srcId="{05A460B7-4948-40E6-927C-785865E43D83}" destId="{A7BD0545-2A7F-433A-BBF2-E7715DA6BB69}" srcOrd="0" destOrd="0" presId="urn:microsoft.com/office/officeart/2005/8/layout/radial5"/>
    <dgm:cxn modelId="{B092CE86-D82F-4DDF-8AC1-FE6A5680A40C}" type="presOf" srcId="{31C4194A-07A9-4F4F-A4AC-9546F80B106B}" destId="{B75DDF82-FB9C-46F4-9847-6F4FA671C138}" srcOrd="0" destOrd="0" presId="urn:microsoft.com/office/officeart/2005/8/layout/radial5"/>
    <dgm:cxn modelId="{D6DB9015-D3F2-49EA-8E3C-D51DA85A5754}" type="presOf" srcId="{51EE4227-A6A2-4201-8D65-5F5A9F21E29D}" destId="{BF8F592A-5489-4696-B544-B01C328F52C3}" srcOrd="1" destOrd="0" presId="urn:microsoft.com/office/officeart/2005/8/layout/radial5"/>
    <dgm:cxn modelId="{2646998E-0BA7-446A-A522-539DF36305CD}" type="presOf" srcId="{622563EB-0D57-4EB1-8BC9-9C6D66CEB145}" destId="{3FB7FECD-70CF-4C59-AEC8-7E0FC5BFE921}" srcOrd="0" destOrd="0" presId="urn:microsoft.com/office/officeart/2005/8/layout/radial5"/>
    <dgm:cxn modelId="{C728B33C-8FFB-435C-8823-486CFDECAC71}" srcId="{622563EB-0D57-4EB1-8BC9-9C6D66CEB145}" destId="{D7D8976A-23AA-4459-8C73-2F0854A1D5DF}" srcOrd="0" destOrd="0" parTransId="{05A460B7-4948-40E6-927C-785865E43D83}" sibTransId="{6C69F0F2-669C-4F5A-95A6-36C74EF55388}"/>
    <dgm:cxn modelId="{8D666E99-3CF9-4DE6-ABA8-DFCADBBAF959}" srcId="{622563EB-0D57-4EB1-8BC9-9C6D66CEB145}" destId="{D0C99951-7E1E-4D9B-BB94-D69EF7882C9A}" srcOrd="3" destOrd="0" parTransId="{51EE4227-A6A2-4201-8D65-5F5A9F21E29D}" sibTransId="{DF036534-B34E-4197-B014-A0B3285EECD4}"/>
    <dgm:cxn modelId="{69043948-81B0-4DA5-812E-6F37381E5BB1}" srcId="{C24692E2-15F0-4CDA-B139-9E0CE9EBF4A0}" destId="{622563EB-0D57-4EB1-8BC9-9C6D66CEB145}" srcOrd="0" destOrd="0" parTransId="{02D9392C-30B3-484D-B455-6F89B6F2B5FA}" sibTransId="{1F9921E8-48D6-4A1D-AAD0-BBCF29FEA21B}"/>
    <dgm:cxn modelId="{2495035B-6B4A-4766-B830-595EEB929C92}" type="presOf" srcId="{805DF570-83A5-4AFC-A2BB-E6B0A4C8D0F2}" destId="{8F2BA740-4CBA-4DFD-B322-01C856C13F3C}" srcOrd="1" destOrd="0" presId="urn:microsoft.com/office/officeart/2005/8/layout/radial5"/>
    <dgm:cxn modelId="{8D90C36B-A663-47E1-8B7F-E205867906C5}" type="presOf" srcId="{05A460B7-4948-40E6-927C-785865E43D83}" destId="{B57F349D-55C4-48BF-A5B6-6F328216A18B}" srcOrd="1" destOrd="0" presId="urn:microsoft.com/office/officeart/2005/8/layout/radial5"/>
    <dgm:cxn modelId="{CC58D6F7-CAC2-41C5-93A0-34BF4DEC025B}" type="presOf" srcId="{D0C99951-7E1E-4D9B-BB94-D69EF7882C9A}" destId="{88CB55FD-1A0A-4EE4-9F2D-26B14D1C837D}" srcOrd="0" destOrd="0" presId="urn:microsoft.com/office/officeart/2005/8/layout/radial5"/>
    <dgm:cxn modelId="{844E1997-779C-48ED-8C5C-B77585987949}" type="presOf" srcId="{032736A1-6EE9-4EC6-8098-E49F075C155E}" destId="{12622CEC-4EB2-409C-854A-983D83E3D407}" srcOrd="0" destOrd="0" presId="urn:microsoft.com/office/officeart/2005/8/layout/radial5"/>
    <dgm:cxn modelId="{7247D430-3BBC-43C8-994C-562EAF530301}" type="presOf" srcId="{06877146-DC8C-482D-9099-A933D194D766}" destId="{FAA8B916-E49C-4F2D-9CF7-68A357C09448}" srcOrd="0" destOrd="0" presId="urn:microsoft.com/office/officeart/2005/8/layout/radial5"/>
    <dgm:cxn modelId="{46417D0E-901C-4944-A76A-162F9702583D}" type="presOf" srcId="{C24692E2-15F0-4CDA-B139-9E0CE9EBF4A0}" destId="{C5B38DD1-0824-4A21-A8CD-2EF8E1CF7E97}" srcOrd="0" destOrd="0" presId="urn:microsoft.com/office/officeart/2005/8/layout/radial5"/>
    <dgm:cxn modelId="{8D0B45CF-1DFD-4741-89C7-59F745D413F6}" srcId="{622563EB-0D57-4EB1-8BC9-9C6D66CEB145}" destId="{625B07FB-9DBE-48F3-9C40-28354E3EDE2D}" srcOrd="2" destOrd="0" parTransId="{B75E62B3-FD8E-4F77-BA9A-73F1AD014C95}" sibTransId="{1305F283-42A2-4C3B-ACCD-931459F2B81D}"/>
    <dgm:cxn modelId="{4F619980-6696-46CA-82C2-6C7D5F623FD1}" type="presOf" srcId="{625B07FB-9DBE-48F3-9C40-28354E3EDE2D}" destId="{2A71D72C-F87D-4E55-B951-73711892B130}" srcOrd="0" destOrd="0" presId="urn:microsoft.com/office/officeart/2005/8/layout/radial5"/>
    <dgm:cxn modelId="{A0EDEBFB-9FDA-4AB8-821F-FBCB3CEE50DB}" type="presOf" srcId="{D7D8976A-23AA-4459-8C73-2F0854A1D5DF}" destId="{370516CA-C556-4D84-B759-9D36220FD93A}" srcOrd="0" destOrd="0" presId="urn:microsoft.com/office/officeart/2005/8/layout/radial5"/>
    <dgm:cxn modelId="{A288F50B-ACE3-4F13-9E0C-5261A424B4BB}" srcId="{622563EB-0D57-4EB1-8BC9-9C6D66CEB145}" destId="{31C4194A-07A9-4F4F-A4AC-9546F80B106B}" srcOrd="1" destOrd="0" parTransId="{805DF570-83A5-4AFC-A2BB-E6B0A4C8D0F2}" sibTransId="{1297E575-F2A6-4B4A-8BF8-475B24C5A36C}"/>
    <dgm:cxn modelId="{E216DD17-0C6A-4ED6-8DFF-88B4B6AB67A1}" type="presParOf" srcId="{C5B38DD1-0824-4A21-A8CD-2EF8E1CF7E97}" destId="{3FB7FECD-70CF-4C59-AEC8-7E0FC5BFE921}" srcOrd="0" destOrd="0" presId="urn:microsoft.com/office/officeart/2005/8/layout/radial5"/>
    <dgm:cxn modelId="{48ABF63F-47EF-42CC-A92F-05A313B52E34}" type="presParOf" srcId="{C5B38DD1-0824-4A21-A8CD-2EF8E1CF7E97}" destId="{A7BD0545-2A7F-433A-BBF2-E7715DA6BB69}" srcOrd="1" destOrd="0" presId="urn:microsoft.com/office/officeart/2005/8/layout/radial5"/>
    <dgm:cxn modelId="{0E9E36C4-B461-4535-96EB-BABD2A2D72B5}" type="presParOf" srcId="{A7BD0545-2A7F-433A-BBF2-E7715DA6BB69}" destId="{B57F349D-55C4-48BF-A5B6-6F328216A18B}" srcOrd="0" destOrd="0" presId="urn:microsoft.com/office/officeart/2005/8/layout/radial5"/>
    <dgm:cxn modelId="{11A6DACE-CC0E-462A-8851-D0FC075B68BC}" type="presParOf" srcId="{C5B38DD1-0824-4A21-A8CD-2EF8E1CF7E97}" destId="{370516CA-C556-4D84-B759-9D36220FD93A}" srcOrd="2" destOrd="0" presId="urn:microsoft.com/office/officeart/2005/8/layout/radial5"/>
    <dgm:cxn modelId="{BCA1A794-2345-4896-816F-4BC3301E0D82}" type="presParOf" srcId="{C5B38DD1-0824-4A21-A8CD-2EF8E1CF7E97}" destId="{9F55A7AA-4FAE-4B10-A366-1E6EA1401A51}" srcOrd="3" destOrd="0" presId="urn:microsoft.com/office/officeart/2005/8/layout/radial5"/>
    <dgm:cxn modelId="{262BE6F4-1F2D-403F-81DD-C715EFBC2529}" type="presParOf" srcId="{9F55A7AA-4FAE-4B10-A366-1E6EA1401A51}" destId="{8F2BA740-4CBA-4DFD-B322-01C856C13F3C}" srcOrd="0" destOrd="0" presId="urn:microsoft.com/office/officeart/2005/8/layout/radial5"/>
    <dgm:cxn modelId="{B11FDFA8-3EA1-421E-BC41-4C56D1FB6E5E}" type="presParOf" srcId="{C5B38DD1-0824-4A21-A8CD-2EF8E1CF7E97}" destId="{B75DDF82-FB9C-46F4-9847-6F4FA671C138}" srcOrd="4" destOrd="0" presId="urn:microsoft.com/office/officeart/2005/8/layout/radial5"/>
    <dgm:cxn modelId="{28AED15B-1045-4F00-B926-22C186E47EF8}" type="presParOf" srcId="{C5B38DD1-0824-4A21-A8CD-2EF8E1CF7E97}" destId="{78FB0D51-DAF2-46AC-BFBC-9B789B71E231}" srcOrd="5" destOrd="0" presId="urn:microsoft.com/office/officeart/2005/8/layout/radial5"/>
    <dgm:cxn modelId="{7F5DFC2F-2250-4DCD-A05D-B283FA89F1D4}" type="presParOf" srcId="{78FB0D51-DAF2-46AC-BFBC-9B789B71E231}" destId="{49C0ACB1-44B4-4CE7-8BF4-75FDFE462506}" srcOrd="0" destOrd="0" presId="urn:microsoft.com/office/officeart/2005/8/layout/radial5"/>
    <dgm:cxn modelId="{FD423D57-7C14-4209-AB2B-400CF8384B1C}" type="presParOf" srcId="{C5B38DD1-0824-4A21-A8CD-2EF8E1CF7E97}" destId="{2A71D72C-F87D-4E55-B951-73711892B130}" srcOrd="6" destOrd="0" presId="urn:microsoft.com/office/officeart/2005/8/layout/radial5"/>
    <dgm:cxn modelId="{6F387636-F9CA-449E-9447-62CE74BC3757}" type="presParOf" srcId="{C5B38DD1-0824-4A21-A8CD-2EF8E1CF7E97}" destId="{9F30E278-959C-4547-969E-837F7ADE76AA}" srcOrd="7" destOrd="0" presId="urn:microsoft.com/office/officeart/2005/8/layout/radial5"/>
    <dgm:cxn modelId="{816AE623-0BAB-494B-8032-69EF07889805}" type="presParOf" srcId="{9F30E278-959C-4547-969E-837F7ADE76AA}" destId="{BF8F592A-5489-4696-B544-B01C328F52C3}" srcOrd="0" destOrd="0" presId="urn:microsoft.com/office/officeart/2005/8/layout/radial5"/>
    <dgm:cxn modelId="{B67ADDCB-A130-449C-B199-5DD2C2AE3845}" type="presParOf" srcId="{C5B38DD1-0824-4A21-A8CD-2EF8E1CF7E97}" destId="{88CB55FD-1A0A-4EE4-9F2D-26B14D1C837D}" srcOrd="8" destOrd="0" presId="urn:microsoft.com/office/officeart/2005/8/layout/radial5"/>
    <dgm:cxn modelId="{A799833B-5021-4CEC-96F9-18A54B7B1F07}" type="presParOf" srcId="{C5B38DD1-0824-4A21-A8CD-2EF8E1CF7E97}" destId="{12622CEC-4EB2-409C-854A-983D83E3D407}" srcOrd="9" destOrd="0" presId="urn:microsoft.com/office/officeart/2005/8/layout/radial5"/>
    <dgm:cxn modelId="{521430F6-B301-4A67-8671-C8D680F26E5D}" type="presParOf" srcId="{12622CEC-4EB2-409C-854A-983D83E3D407}" destId="{F172A2D3-32E5-4B04-A628-B914756C7601}" srcOrd="0" destOrd="0" presId="urn:microsoft.com/office/officeart/2005/8/layout/radial5"/>
    <dgm:cxn modelId="{32B0EA9D-9701-4165-9646-D628A5F28BD2}" type="presParOf" srcId="{C5B38DD1-0824-4A21-A8CD-2EF8E1CF7E97}" destId="{FAA8B916-E49C-4F2D-9CF7-68A357C09448}" srcOrd="10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F8B373-D21D-40DB-B430-7E946A7FDD1E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60BD0C-AC17-4849-B2DD-62F0EAB23D16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sz="5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বাঁশের ব্যবহার</a:t>
          </a:r>
          <a:endParaRPr lang="en-US" sz="5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33696959-C94A-4268-AEF3-CAC46E1026FD}" type="parTrans" cxnId="{576C65CD-DB41-4CE1-8730-E7644F729587}">
      <dgm:prSet/>
      <dgm:spPr/>
      <dgm:t>
        <a:bodyPr/>
        <a:lstStyle/>
        <a:p>
          <a:endParaRPr lang="en-US"/>
        </a:p>
      </dgm:t>
    </dgm:pt>
    <dgm:pt modelId="{307778D8-D77B-4D97-AB4C-D6235084448C}" type="sibTrans" cxnId="{576C65CD-DB41-4CE1-8730-E7644F729587}">
      <dgm:prSet/>
      <dgm:spPr/>
      <dgm:t>
        <a:bodyPr/>
        <a:lstStyle/>
        <a:p>
          <a:endParaRPr lang="en-US"/>
        </a:p>
      </dgm:t>
    </dgm:pt>
    <dgm:pt modelId="{8ECFCFA1-14A5-44C7-9301-F661950DCD06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BD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কাগজ</a:t>
          </a:r>
          <a:endParaRPr lang="en-US" sz="4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A67C1FBD-C8DD-47C9-9E8D-6B0DFE66D84C}" type="parTrans" cxnId="{FD499720-4B31-4C81-AB0E-BC2CECFF4BCD}">
      <dgm:prSet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15D4707C-AD2E-4C91-95D5-A8C7C188EA8A}" type="sibTrans" cxnId="{FD499720-4B31-4C81-AB0E-BC2CECFF4BCD}">
      <dgm:prSet/>
      <dgm:spPr/>
      <dgm:t>
        <a:bodyPr/>
        <a:lstStyle/>
        <a:p>
          <a:endParaRPr lang="en-US"/>
        </a:p>
      </dgm:t>
    </dgm:pt>
    <dgm:pt modelId="{3E9C1D9C-2EB9-495C-A1F4-BB21E463F473}">
      <dgm:prSet phldrT="[Text]" custT="1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sz="4400" b="1" dirty="0" smtClean="0">
              <a:solidFill>
                <a:schemeClr val="accent2"/>
              </a:solidFill>
              <a:latin typeface="NikoshBAN" pitchFamily="2" charset="0"/>
              <a:cs typeface="NikoshBAN" pitchFamily="2" charset="0"/>
            </a:rPr>
            <a:t>ডোল</a:t>
          </a:r>
          <a:endParaRPr lang="en-US" sz="4400" b="1" dirty="0">
            <a:solidFill>
              <a:schemeClr val="accent2"/>
            </a:solidFill>
            <a:latin typeface="NikoshBAN" pitchFamily="2" charset="0"/>
            <a:cs typeface="NikoshBAN" pitchFamily="2" charset="0"/>
          </a:endParaRPr>
        </a:p>
      </dgm:t>
    </dgm:pt>
    <dgm:pt modelId="{6BFA3DB9-9B74-4C09-9B91-75718B46127D}" type="parTrans" cxnId="{C23D24D7-88E9-407F-9DFE-3560B7E2D882}">
      <dgm:prSet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FFB3A7B8-D048-41DB-81A8-D1950908B8A5}" type="sibTrans" cxnId="{C23D24D7-88E9-407F-9DFE-3560B7E2D882}">
      <dgm:prSet/>
      <dgm:spPr/>
      <dgm:t>
        <a:bodyPr/>
        <a:lstStyle/>
        <a:p>
          <a:endParaRPr lang="en-US"/>
        </a:p>
      </dgm:t>
    </dgm:pt>
    <dgm:pt modelId="{892FBB62-78F7-40F7-B7AE-0BF8294D5CF5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sz="4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টুকরি</a:t>
          </a:r>
          <a:endParaRPr lang="en-US" sz="4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15037EBB-424F-4F69-946F-A92021CD7D1D}" type="parTrans" cxnId="{58A2A34B-9FA7-4A98-BCE9-4D7FE976386F}">
      <dgm:prSet/>
      <dgm:spPr>
        <a:solidFill>
          <a:srgbClr val="FF0000"/>
        </a:solidFill>
      </dgm:spPr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63ED9695-B6A5-40E0-83E9-4CBCC87CF2B0}" type="sibTrans" cxnId="{58A2A34B-9FA7-4A98-BCE9-4D7FE976386F}">
      <dgm:prSet/>
      <dgm:spPr/>
      <dgm:t>
        <a:bodyPr/>
        <a:lstStyle/>
        <a:p>
          <a:endParaRPr lang="en-US"/>
        </a:p>
      </dgm:t>
    </dgm:pt>
    <dgm:pt modelId="{2C79A490-966C-4278-8D9C-EE16EE67B27D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bn-BD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পারটিকেল বোর্ড</a:t>
          </a:r>
          <a:endParaRPr lang="en-US" sz="36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86CCA10C-B0A8-4DD4-87BC-D631658D778A}" type="parTrans" cxnId="{1198F1F6-D1E8-4DE7-8848-5EB4708294DC}">
      <dgm:prSet/>
      <dgm:spPr>
        <a:solidFill>
          <a:srgbClr val="FFFF00"/>
        </a:solidFill>
      </dgm:spPr>
      <dgm:t>
        <a:bodyPr/>
        <a:lstStyle/>
        <a:p>
          <a:endParaRPr lang="en-US">
            <a:latin typeface="NikoshBAN" pitchFamily="2" charset="0"/>
            <a:cs typeface="NikoshBAN" pitchFamily="2" charset="0"/>
          </a:endParaRPr>
        </a:p>
      </dgm:t>
    </dgm:pt>
    <dgm:pt modelId="{42E340EF-0F81-481A-8CF6-233D46D4AA97}" type="sibTrans" cxnId="{1198F1F6-D1E8-4DE7-8848-5EB4708294DC}">
      <dgm:prSet/>
      <dgm:spPr/>
      <dgm:t>
        <a:bodyPr/>
        <a:lstStyle/>
        <a:p>
          <a:endParaRPr lang="en-US"/>
        </a:p>
      </dgm:t>
    </dgm:pt>
    <dgm:pt modelId="{27A0DAAB-18A7-481B-B621-137A621E30B5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bn-IN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পলো </a:t>
          </a:r>
          <a:endParaRPr lang="en-US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gm:t>
    </dgm:pt>
    <dgm:pt modelId="{8572909B-F322-4CDF-A7E8-CC707665E0D9}" type="parTrans" cxnId="{3F07948B-847C-4F89-A44F-9E557A9B9CCB}">
      <dgm:prSet/>
      <dgm:spPr>
        <a:solidFill>
          <a:srgbClr val="002060"/>
        </a:solidFill>
      </dgm:spPr>
      <dgm:t>
        <a:bodyPr/>
        <a:lstStyle/>
        <a:p>
          <a:endParaRPr lang="en-US"/>
        </a:p>
      </dgm:t>
    </dgm:pt>
    <dgm:pt modelId="{1303A84D-235D-43CB-9246-0638E5CA3486}" type="sibTrans" cxnId="{3F07948B-847C-4F89-A44F-9E557A9B9CCB}">
      <dgm:prSet/>
      <dgm:spPr/>
      <dgm:t>
        <a:bodyPr/>
        <a:lstStyle/>
        <a:p>
          <a:endParaRPr lang="en-US"/>
        </a:p>
      </dgm:t>
    </dgm:pt>
    <dgm:pt modelId="{685ADC45-3B34-4F8D-B469-EA55C2672179}">
      <dgm:prSet custT="1"/>
      <dgm:spPr/>
      <dgm:t>
        <a:bodyPr/>
        <a:lstStyle/>
        <a:p>
          <a:r>
            <a:rPr lang="bn-IN" sz="40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বাঁশের চেয়ার ও সোফা </a:t>
          </a:r>
          <a:endParaRPr lang="en-US" sz="4000" b="1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gm:t>
    </dgm:pt>
    <dgm:pt modelId="{7C7A619A-2C53-4A89-B5E3-C0287AA6EB1B}" type="parTrans" cxnId="{B0C91110-DF12-4621-86E1-116924E2E747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9A4DE377-3872-4462-890C-82B87B7FA8E5}" type="sibTrans" cxnId="{B0C91110-DF12-4621-86E1-116924E2E747}">
      <dgm:prSet/>
      <dgm:spPr/>
      <dgm:t>
        <a:bodyPr/>
        <a:lstStyle/>
        <a:p>
          <a:endParaRPr lang="en-US"/>
        </a:p>
      </dgm:t>
    </dgm:pt>
    <dgm:pt modelId="{5E6BC181-A0D5-4702-A9A2-7F9DE54535D7}" type="pres">
      <dgm:prSet presAssocID="{49F8B373-D21D-40DB-B430-7E946A7FDD1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595114-0BCA-4916-ABD0-26D20D506EE5}" type="pres">
      <dgm:prSet presAssocID="{F460BD0C-AC17-4849-B2DD-62F0EAB23D16}" presName="centerShape" presStyleLbl="node0" presStyleIdx="0" presStyleCnt="1" custScaleX="143897" custScaleY="114697" custLinFactNeighborX="329" custLinFactNeighborY="1151"/>
      <dgm:spPr/>
      <dgm:t>
        <a:bodyPr/>
        <a:lstStyle/>
        <a:p>
          <a:endParaRPr lang="en-US"/>
        </a:p>
      </dgm:t>
    </dgm:pt>
    <dgm:pt modelId="{8EC60A29-2730-4F9E-9526-2F8DD74E6D72}" type="pres">
      <dgm:prSet presAssocID="{A67C1FBD-C8DD-47C9-9E8D-6B0DFE66D84C}" presName="parTrans" presStyleLbl="sibTrans2D1" presStyleIdx="0" presStyleCnt="6" custScaleX="214631"/>
      <dgm:spPr/>
      <dgm:t>
        <a:bodyPr/>
        <a:lstStyle/>
        <a:p>
          <a:endParaRPr lang="en-US"/>
        </a:p>
      </dgm:t>
    </dgm:pt>
    <dgm:pt modelId="{14B25B3D-BB25-4103-A332-C358218B3866}" type="pres">
      <dgm:prSet presAssocID="{A67C1FBD-C8DD-47C9-9E8D-6B0DFE66D84C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F407C682-966F-4433-9E8B-A260B6179DED}" type="pres">
      <dgm:prSet presAssocID="{8ECFCFA1-14A5-44C7-9301-F661950DCD06}" presName="node" presStyleLbl="node1" presStyleIdx="0" presStyleCnt="6" custScaleX="150836" custScaleY="116403" custRadScaleRad="95012" custRadScaleInc="105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311E45-6790-4697-8047-F9507DD01836}" type="pres">
      <dgm:prSet presAssocID="{6BFA3DB9-9B74-4C09-9B91-75718B46127D}" presName="parTrans" presStyleLbl="sibTrans2D1" presStyleIdx="1" presStyleCnt="6" custScaleX="172008"/>
      <dgm:spPr/>
      <dgm:t>
        <a:bodyPr/>
        <a:lstStyle/>
        <a:p>
          <a:endParaRPr lang="en-US"/>
        </a:p>
      </dgm:t>
    </dgm:pt>
    <dgm:pt modelId="{75802F88-EE80-42B4-97D4-26829B0E0D22}" type="pres">
      <dgm:prSet presAssocID="{6BFA3DB9-9B74-4C09-9B91-75718B46127D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A03660BE-E220-4527-BFED-E4AE85CDB050}" type="pres">
      <dgm:prSet presAssocID="{3E9C1D9C-2EB9-495C-A1F4-BB21E463F473}" presName="node" presStyleLbl="node1" presStyleIdx="1" presStyleCnt="6" custScaleX="127568" custScaleY="127431" custRadScaleRad="170998" custRadScaleInc="24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AB2646-13CF-45FC-9028-C14C3169DF51}" type="pres">
      <dgm:prSet presAssocID="{15037EBB-424F-4F69-946F-A92021CD7D1D}" presName="parTrans" presStyleLbl="sibTrans2D1" presStyleIdx="2" presStyleCnt="6" custScaleX="171148"/>
      <dgm:spPr/>
      <dgm:t>
        <a:bodyPr/>
        <a:lstStyle/>
        <a:p>
          <a:endParaRPr lang="en-US"/>
        </a:p>
      </dgm:t>
    </dgm:pt>
    <dgm:pt modelId="{3A3236FB-D768-4A21-9524-9BEA28E3A635}" type="pres">
      <dgm:prSet presAssocID="{15037EBB-424F-4F69-946F-A92021CD7D1D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7431F13-0AB3-4823-ADC9-FB0EC221F628}" type="pres">
      <dgm:prSet presAssocID="{892FBB62-78F7-40F7-B7AE-0BF8294D5CF5}" presName="node" presStyleLbl="node1" presStyleIdx="2" presStyleCnt="6" custScaleX="123005" custScaleY="118961" custRadScaleRad="178488" custRadScaleInc="-194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A2284-4351-4F09-BABA-978522E39D93}" type="pres">
      <dgm:prSet presAssocID="{86CCA10C-B0A8-4DD4-87BC-D631658D778A}" presName="parTrans" presStyleLbl="sibTrans2D1" presStyleIdx="3" presStyleCnt="6" custScaleX="198031"/>
      <dgm:spPr/>
      <dgm:t>
        <a:bodyPr/>
        <a:lstStyle/>
        <a:p>
          <a:endParaRPr lang="en-US"/>
        </a:p>
      </dgm:t>
    </dgm:pt>
    <dgm:pt modelId="{0A912CE3-F52B-4413-AEBD-593C37830411}" type="pres">
      <dgm:prSet presAssocID="{86CCA10C-B0A8-4DD4-87BC-D631658D778A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330C189B-4386-4C54-A2C8-4140A1505894}" type="pres">
      <dgm:prSet presAssocID="{2C79A490-966C-4278-8D9C-EE16EE67B27D}" presName="node" presStyleLbl="node1" presStyleIdx="3" presStyleCnt="6" custScaleX="141616" custScaleY="113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70CA42-AAFE-4307-B78D-ADE49BFB6F07}" type="pres">
      <dgm:prSet presAssocID="{7C7A619A-2C53-4A89-B5E3-C0287AA6EB1B}" presName="parTrans" presStyleLbl="sibTrans2D1" presStyleIdx="4" presStyleCnt="6" custScaleX="178074"/>
      <dgm:spPr/>
      <dgm:t>
        <a:bodyPr/>
        <a:lstStyle/>
        <a:p>
          <a:endParaRPr lang="en-US"/>
        </a:p>
      </dgm:t>
    </dgm:pt>
    <dgm:pt modelId="{D1B07979-5239-42B4-A716-513BCC97B903}" type="pres">
      <dgm:prSet presAssocID="{7C7A619A-2C53-4A89-B5E3-C0287AA6EB1B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5005959D-495A-4746-96AE-CAF9124F43C1}" type="pres">
      <dgm:prSet presAssocID="{685ADC45-3B34-4F8D-B469-EA55C2672179}" presName="node" presStyleLbl="node1" presStyleIdx="4" presStyleCnt="6" custScaleX="147618" custScaleY="138169" custRadScaleRad="173249" custRadScaleInc="67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3655DE-C3A0-4296-B6DC-D769DDC5749B}" type="pres">
      <dgm:prSet presAssocID="{8572909B-F322-4CDF-A7E8-CC707665E0D9}" presName="parTrans" presStyleLbl="sibTrans2D1" presStyleIdx="5" presStyleCnt="6" custScaleX="167720"/>
      <dgm:spPr/>
      <dgm:t>
        <a:bodyPr/>
        <a:lstStyle/>
        <a:p>
          <a:endParaRPr lang="en-US"/>
        </a:p>
      </dgm:t>
    </dgm:pt>
    <dgm:pt modelId="{60030074-7643-4456-8ABF-52ACA6C12A19}" type="pres">
      <dgm:prSet presAssocID="{8572909B-F322-4CDF-A7E8-CC707665E0D9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B9632C31-F471-4101-B137-C1CA9E4F73F3}" type="pres">
      <dgm:prSet presAssocID="{27A0DAAB-18A7-481B-B621-137A621E30B5}" presName="node" presStyleLbl="node1" presStyleIdx="5" presStyleCnt="6" custScaleX="130098" custScaleY="113423" custRadScaleRad="170983" custRadScaleInc="-27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6C65CD-DB41-4CE1-8730-E7644F729587}" srcId="{49F8B373-D21D-40DB-B430-7E946A7FDD1E}" destId="{F460BD0C-AC17-4849-B2DD-62F0EAB23D16}" srcOrd="0" destOrd="0" parTransId="{33696959-C94A-4268-AEF3-CAC46E1026FD}" sibTransId="{307778D8-D77B-4D97-AB4C-D6235084448C}"/>
    <dgm:cxn modelId="{58A2A34B-9FA7-4A98-BCE9-4D7FE976386F}" srcId="{F460BD0C-AC17-4849-B2DD-62F0EAB23D16}" destId="{892FBB62-78F7-40F7-B7AE-0BF8294D5CF5}" srcOrd="2" destOrd="0" parTransId="{15037EBB-424F-4F69-946F-A92021CD7D1D}" sibTransId="{63ED9695-B6A5-40E0-83E9-4CBCC87CF2B0}"/>
    <dgm:cxn modelId="{A1E15D74-FD14-4318-93B0-FE4B1F9C2C82}" type="presOf" srcId="{86CCA10C-B0A8-4DD4-87BC-D631658D778A}" destId="{F45A2284-4351-4F09-BABA-978522E39D93}" srcOrd="0" destOrd="0" presId="urn:microsoft.com/office/officeart/2005/8/layout/radial5"/>
    <dgm:cxn modelId="{3F07948B-847C-4F89-A44F-9E557A9B9CCB}" srcId="{F460BD0C-AC17-4849-B2DD-62F0EAB23D16}" destId="{27A0DAAB-18A7-481B-B621-137A621E30B5}" srcOrd="5" destOrd="0" parTransId="{8572909B-F322-4CDF-A7E8-CC707665E0D9}" sibTransId="{1303A84D-235D-43CB-9246-0638E5CA3486}"/>
    <dgm:cxn modelId="{1198F1F6-D1E8-4DE7-8848-5EB4708294DC}" srcId="{F460BD0C-AC17-4849-B2DD-62F0EAB23D16}" destId="{2C79A490-966C-4278-8D9C-EE16EE67B27D}" srcOrd="3" destOrd="0" parTransId="{86CCA10C-B0A8-4DD4-87BC-D631658D778A}" sibTransId="{42E340EF-0F81-481A-8CF6-233D46D4AA97}"/>
    <dgm:cxn modelId="{DDE69B59-13E5-409C-B6DC-BBED0300C6B4}" type="presOf" srcId="{F460BD0C-AC17-4849-B2DD-62F0EAB23D16}" destId="{70595114-0BCA-4916-ABD0-26D20D506EE5}" srcOrd="0" destOrd="0" presId="urn:microsoft.com/office/officeart/2005/8/layout/radial5"/>
    <dgm:cxn modelId="{89D32107-14D3-4C07-AA20-4A52FCF869B1}" type="presOf" srcId="{86CCA10C-B0A8-4DD4-87BC-D631658D778A}" destId="{0A912CE3-F52B-4413-AEBD-593C37830411}" srcOrd="1" destOrd="0" presId="urn:microsoft.com/office/officeart/2005/8/layout/radial5"/>
    <dgm:cxn modelId="{A7986FB2-286F-4657-B8DD-ECCAD1A7947D}" type="presOf" srcId="{8572909B-F322-4CDF-A7E8-CC707665E0D9}" destId="{60030074-7643-4456-8ABF-52ACA6C12A19}" srcOrd="1" destOrd="0" presId="urn:microsoft.com/office/officeart/2005/8/layout/radial5"/>
    <dgm:cxn modelId="{FD499720-4B31-4C81-AB0E-BC2CECFF4BCD}" srcId="{F460BD0C-AC17-4849-B2DD-62F0EAB23D16}" destId="{8ECFCFA1-14A5-44C7-9301-F661950DCD06}" srcOrd="0" destOrd="0" parTransId="{A67C1FBD-C8DD-47C9-9E8D-6B0DFE66D84C}" sibTransId="{15D4707C-AD2E-4C91-95D5-A8C7C188EA8A}"/>
    <dgm:cxn modelId="{83924FF3-F9B2-4E5F-94FE-867BCC997741}" type="presOf" srcId="{6BFA3DB9-9B74-4C09-9B91-75718B46127D}" destId="{75802F88-EE80-42B4-97D4-26829B0E0D22}" srcOrd="1" destOrd="0" presId="urn:microsoft.com/office/officeart/2005/8/layout/radial5"/>
    <dgm:cxn modelId="{62DDC36B-33C1-4AFB-B348-279902858E32}" type="presOf" srcId="{6BFA3DB9-9B74-4C09-9B91-75718B46127D}" destId="{BB311E45-6790-4697-8047-F9507DD01836}" srcOrd="0" destOrd="0" presId="urn:microsoft.com/office/officeart/2005/8/layout/radial5"/>
    <dgm:cxn modelId="{B0C91110-DF12-4621-86E1-116924E2E747}" srcId="{F460BD0C-AC17-4849-B2DD-62F0EAB23D16}" destId="{685ADC45-3B34-4F8D-B469-EA55C2672179}" srcOrd="4" destOrd="0" parTransId="{7C7A619A-2C53-4A89-B5E3-C0287AA6EB1B}" sibTransId="{9A4DE377-3872-4462-890C-82B87B7FA8E5}"/>
    <dgm:cxn modelId="{1FF03C8C-6324-4D48-909D-5CF9799C4CBF}" type="presOf" srcId="{A67C1FBD-C8DD-47C9-9E8D-6B0DFE66D84C}" destId="{8EC60A29-2730-4F9E-9526-2F8DD74E6D72}" srcOrd="0" destOrd="0" presId="urn:microsoft.com/office/officeart/2005/8/layout/radial5"/>
    <dgm:cxn modelId="{C23D24D7-88E9-407F-9DFE-3560B7E2D882}" srcId="{F460BD0C-AC17-4849-B2DD-62F0EAB23D16}" destId="{3E9C1D9C-2EB9-495C-A1F4-BB21E463F473}" srcOrd="1" destOrd="0" parTransId="{6BFA3DB9-9B74-4C09-9B91-75718B46127D}" sibTransId="{FFB3A7B8-D048-41DB-81A8-D1950908B8A5}"/>
    <dgm:cxn modelId="{E25F0AD6-2E3F-4367-B4E3-2F18B27C53FC}" type="presOf" srcId="{2C79A490-966C-4278-8D9C-EE16EE67B27D}" destId="{330C189B-4386-4C54-A2C8-4140A1505894}" srcOrd="0" destOrd="0" presId="urn:microsoft.com/office/officeart/2005/8/layout/radial5"/>
    <dgm:cxn modelId="{2DE4CF8C-E293-4AC8-AE0D-796B6528BA1D}" type="presOf" srcId="{49F8B373-D21D-40DB-B430-7E946A7FDD1E}" destId="{5E6BC181-A0D5-4702-A9A2-7F9DE54535D7}" srcOrd="0" destOrd="0" presId="urn:microsoft.com/office/officeart/2005/8/layout/radial5"/>
    <dgm:cxn modelId="{5DCDF09A-0ACE-477B-A943-66CD314584AF}" type="presOf" srcId="{8572909B-F322-4CDF-A7E8-CC707665E0D9}" destId="{E13655DE-C3A0-4296-B6DC-D769DDC5749B}" srcOrd="0" destOrd="0" presId="urn:microsoft.com/office/officeart/2005/8/layout/radial5"/>
    <dgm:cxn modelId="{47C42573-4E99-4DA0-A4E0-B8A5ED36D603}" type="presOf" srcId="{685ADC45-3B34-4F8D-B469-EA55C2672179}" destId="{5005959D-495A-4746-96AE-CAF9124F43C1}" srcOrd="0" destOrd="0" presId="urn:microsoft.com/office/officeart/2005/8/layout/radial5"/>
    <dgm:cxn modelId="{55FC20F7-F5A2-43B2-AA5D-8E41E8B356D0}" type="presOf" srcId="{A67C1FBD-C8DD-47C9-9E8D-6B0DFE66D84C}" destId="{14B25B3D-BB25-4103-A332-C358218B3866}" srcOrd="1" destOrd="0" presId="urn:microsoft.com/office/officeart/2005/8/layout/radial5"/>
    <dgm:cxn modelId="{B10CEFF7-C718-42C7-9FF6-2051A3850552}" type="presOf" srcId="{8ECFCFA1-14A5-44C7-9301-F661950DCD06}" destId="{F407C682-966F-4433-9E8B-A260B6179DED}" srcOrd="0" destOrd="0" presId="urn:microsoft.com/office/officeart/2005/8/layout/radial5"/>
    <dgm:cxn modelId="{B6B95733-E1A2-411E-83C3-DA748E394CCB}" type="presOf" srcId="{3E9C1D9C-2EB9-495C-A1F4-BB21E463F473}" destId="{A03660BE-E220-4527-BFED-E4AE85CDB050}" srcOrd="0" destOrd="0" presId="urn:microsoft.com/office/officeart/2005/8/layout/radial5"/>
    <dgm:cxn modelId="{2672E035-061C-4271-BFC5-4C9F38D1DB50}" type="presOf" srcId="{7C7A619A-2C53-4A89-B5E3-C0287AA6EB1B}" destId="{B970CA42-AAFE-4307-B78D-ADE49BFB6F07}" srcOrd="0" destOrd="0" presId="urn:microsoft.com/office/officeart/2005/8/layout/radial5"/>
    <dgm:cxn modelId="{32A9E816-00DC-4D7A-B1B6-A7857F697993}" type="presOf" srcId="{27A0DAAB-18A7-481B-B621-137A621E30B5}" destId="{B9632C31-F471-4101-B137-C1CA9E4F73F3}" srcOrd="0" destOrd="0" presId="urn:microsoft.com/office/officeart/2005/8/layout/radial5"/>
    <dgm:cxn modelId="{8908A5E7-CDC4-4CC7-B7EB-60B6DD1EBC78}" type="presOf" srcId="{15037EBB-424F-4F69-946F-A92021CD7D1D}" destId="{0FAB2646-13CF-45FC-9028-C14C3169DF51}" srcOrd="0" destOrd="0" presId="urn:microsoft.com/office/officeart/2005/8/layout/radial5"/>
    <dgm:cxn modelId="{842A063E-F6C4-49DB-B525-BD0AD517C197}" type="presOf" srcId="{7C7A619A-2C53-4A89-B5E3-C0287AA6EB1B}" destId="{D1B07979-5239-42B4-A716-513BCC97B903}" srcOrd="1" destOrd="0" presId="urn:microsoft.com/office/officeart/2005/8/layout/radial5"/>
    <dgm:cxn modelId="{C043B81E-6146-46B8-8C5F-9A7DD5AA6953}" type="presOf" srcId="{15037EBB-424F-4F69-946F-A92021CD7D1D}" destId="{3A3236FB-D768-4A21-9524-9BEA28E3A635}" srcOrd="1" destOrd="0" presId="urn:microsoft.com/office/officeart/2005/8/layout/radial5"/>
    <dgm:cxn modelId="{B5C24441-3F0B-40F8-A109-CD0EDC465E65}" type="presOf" srcId="{892FBB62-78F7-40F7-B7AE-0BF8294D5CF5}" destId="{87431F13-0AB3-4823-ADC9-FB0EC221F628}" srcOrd="0" destOrd="0" presId="urn:microsoft.com/office/officeart/2005/8/layout/radial5"/>
    <dgm:cxn modelId="{CC700DA1-271B-4BD7-80D6-09EB94074C56}" type="presParOf" srcId="{5E6BC181-A0D5-4702-A9A2-7F9DE54535D7}" destId="{70595114-0BCA-4916-ABD0-26D20D506EE5}" srcOrd="0" destOrd="0" presId="urn:microsoft.com/office/officeart/2005/8/layout/radial5"/>
    <dgm:cxn modelId="{BCB920A3-8ACE-4144-8BA7-5B59597A7102}" type="presParOf" srcId="{5E6BC181-A0D5-4702-A9A2-7F9DE54535D7}" destId="{8EC60A29-2730-4F9E-9526-2F8DD74E6D72}" srcOrd="1" destOrd="0" presId="urn:microsoft.com/office/officeart/2005/8/layout/radial5"/>
    <dgm:cxn modelId="{84BD4A63-47EB-4D23-9004-71630971CBF4}" type="presParOf" srcId="{8EC60A29-2730-4F9E-9526-2F8DD74E6D72}" destId="{14B25B3D-BB25-4103-A332-C358218B3866}" srcOrd="0" destOrd="0" presId="urn:microsoft.com/office/officeart/2005/8/layout/radial5"/>
    <dgm:cxn modelId="{1FF3B395-21F3-4C7E-A13A-10E24CC39117}" type="presParOf" srcId="{5E6BC181-A0D5-4702-A9A2-7F9DE54535D7}" destId="{F407C682-966F-4433-9E8B-A260B6179DED}" srcOrd="2" destOrd="0" presId="urn:microsoft.com/office/officeart/2005/8/layout/radial5"/>
    <dgm:cxn modelId="{BCF5000E-D2A4-4C17-98A4-FBFC836FB3EC}" type="presParOf" srcId="{5E6BC181-A0D5-4702-A9A2-7F9DE54535D7}" destId="{BB311E45-6790-4697-8047-F9507DD01836}" srcOrd="3" destOrd="0" presId="urn:microsoft.com/office/officeart/2005/8/layout/radial5"/>
    <dgm:cxn modelId="{D53B5605-6BAE-43F2-85EB-C2CCBDEFDA9D}" type="presParOf" srcId="{BB311E45-6790-4697-8047-F9507DD01836}" destId="{75802F88-EE80-42B4-97D4-26829B0E0D22}" srcOrd="0" destOrd="0" presId="urn:microsoft.com/office/officeart/2005/8/layout/radial5"/>
    <dgm:cxn modelId="{46D06D08-3003-479D-837F-ED69AB5647AF}" type="presParOf" srcId="{5E6BC181-A0D5-4702-A9A2-7F9DE54535D7}" destId="{A03660BE-E220-4527-BFED-E4AE85CDB050}" srcOrd="4" destOrd="0" presId="urn:microsoft.com/office/officeart/2005/8/layout/radial5"/>
    <dgm:cxn modelId="{CC1F4E2F-EF13-407D-8ECC-B29F54458C76}" type="presParOf" srcId="{5E6BC181-A0D5-4702-A9A2-7F9DE54535D7}" destId="{0FAB2646-13CF-45FC-9028-C14C3169DF51}" srcOrd="5" destOrd="0" presId="urn:microsoft.com/office/officeart/2005/8/layout/radial5"/>
    <dgm:cxn modelId="{3BD19840-50BD-4F2D-8E02-8AEC33B3711A}" type="presParOf" srcId="{0FAB2646-13CF-45FC-9028-C14C3169DF51}" destId="{3A3236FB-D768-4A21-9524-9BEA28E3A635}" srcOrd="0" destOrd="0" presId="urn:microsoft.com/office/officeart/2005/8/layout/radial5"/>
    <dgm:cxn modelId="{9CDAAA8F-667C-490D-A0A9-11406D34FC2A}" type="presParOf" srcId="{5E6BC181-A0D5-4702-A9A2-7F9DE54535D7}" destId="{87431F13-0AB3-4823-ADC9-FB0EC221F628}" srcOrd="6" destOrd="0" presId="urn:microsoft.com/office/officeart/2005/8/layout/radial5"/>
    <dgm:cxn modelId="{79A9D173-6872-4064-9766-14328DE0A630}" type="presParOf" srcId="{5E6BC181-A0D5-4702-A9A2-7F9DE54535D7}" destId="{F45A2284-4351-4F09-BABA-978522E39D93}" srcOrd="7" destOrd="0" presId="urn:microsoft.com/office/officeart/2005/8/layout/radial5"/>
    <dgm:cxn modelId="{91C6E7F7-34DB-4948-B6D2-BBEB2D1C9065}" type="presParOf" srcId="{F45A2284-4351-4F09-BABA-978522E39D93}" destId="{0A912CE3-F52B-4413-AEBD-593C37830411}" srcOrd="0" destOrd="0" presId="urn:microsoft.com/office/officeart/2005/8/layout/radial5"/>
    <dgm:cxn modelId="{22C3E7C6-1D53-4840-9D94-8DA787EA358B}" type="presParOf" srcId="{5E6BC181-A0D5-4702-A9A2-7F9DE54535D7}" destId="{330C189B-4386-4C54-A2C8-4140A1505894}" srcOrd="8" destOrd="0" presId="urn:microsoft.com/office/officeart/2005/8/layout/radial5"/>
    <dgm:cxn modelId="{7BE2257E-8BA0-4AB9-B138-7750DC354159}" type="presParOf" srcId="{5E6BC181-A0D5-4702-A9A2-7F9DE54535D7}" destId="{B970CA42-AAFE-4307-B78D-ADE49BFB6F07}" srcOrd="9" destOrd="0" presId="urn:microsoft.com/office/officeart/2005/8/layout/radial5"/>
    <dgm:cxn modelId="{77556DDC-0879-4515-BE55-78375918AB1F}" type="presParOf" srcId="{B970CA42-AAFE-4307-B78D-ADE49BFB6F07}" destId="{D1B07979-5239-42B4-A716-513BCC97B903}" srcOrd="0" destOrd="0" presId="urn:microsoft.com/office/officeart/2005/8/layout/radial5"/>
    <dgm:cxn modelId="{1337DE55-1518-4019-96EB-E91C3B322EA6}" type="presParOf" srcId="{5E6BC181-A0D5-4702-A9A2-7F9DE54535D7}" destId="{5005959D-495A-4746-96AE-CAF9124F43C1}" srcOrd="10" destOrd="0" presId="urn:microsoft.com/office/officeart/2005/8/layout/radial5"/>
    <dgm:cxn modelId="{CBBF7CF7-684D-4F08-B700-D87DDB5C355F}" type="presParOf" srcId="{5E6BC181-A0D5-4702-A9A2-7F9DE54535D7}" destId="{E13655DE-C3A0-4296-B6DC-D769DDC5749B}" srcOrd="11" destOrd="0" presId="urn:microsoft.com/office/officeart/2005/8/layout/radial5"/>
    <dgm:cxn modelId="{DD9B9E0D-F060-4CEB-BE74-DD78622BEF8F}" type="presParOf" srcId="{E13655DE-C3A0-4296-B6DC-D769DDC5749B}" destId="{60030074-7643-4456-8ABF-52ACA6C12A19}" srcOrd="0" destOrd="0" presId="urn:microsoft.com/office/officeart/2005/8/layout/radial5"/>
    <dgm:cxn modelId="{694E7991-4CD2-43DC-9C10-715D720254F0}" type="presParOf" srcId="{5E6BC181-A0D5-4702-A9A2-7F9DE54535D7}" destId="{B9632C31-F471-4101-B137-C1CA9E4F73F3}" srcOrd="12" destOrd="0" presId="urn:microsoft.com/office/officeart/2005/8/layout/radial5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7FECD-70CF-4C59-AEC8-7E0FC5BFE921}">
      <dsp:nvSpPr>
        <dsp:cNvPr id="0" name=""/>
        <dsp:cNvSpPr/>
      </dsp:nvSpPr>
      <dsp:spPr>
        <a:xfrm>
          <a:off x="3698629" y="2551322"/>
          <a:ext cx="2374689" cy="18886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5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আম</a:t>
          </a:r>
          <a:endParaRPr lang="en-US" sz="65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046394" y="2827913"/>
        <a:ext cx="1679159" cy="1335502"/>
      </dsp:txXfrm>
    </dsp:sp>
    <dsp:sp modelId="{A7BD0545-2A7F-433A-BBF2-E7715DA6BB69}">
      <dsp:nvSpPr>
        <dsp:cNvPr id="0" name=""/>
        <dsp:cNvSpPr/>
      </dsp:nvSpPr>
      <dsp:spPr>
        <a:xfrm rot="15878648">
          <a:off x="4562929" y="2008286"/>
          <a:ext cx="424849" cy="614876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4632605" y="2194710"/>
        <a:ext cx="297394" cy="368926"/>
      </dsp:txXfrm>
    </dsp:sp>
    <dsp:sp modelId="{370516CA-C556-4D84-B759-9D36220FD93A}">
      <dsp:nvSpPr>
        <dsp:cNvPr id="0" name=""/>
        <dsp:cNvSpPr/>
      </dsp:nvSpPr>
      <dsp:spPr>
        <a:xfrm>
          <a:off x="3275255" y="11"/>
          <a:ext cx="2759620" cy="20652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57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জুস </a:t>
          </a:r>
          <a:endParaRPr lang="en-US" sz="57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679392" y="302467"/>
        <a:ext cx="1951346" cy="1460386"/>
      </dsp:txXfrm>
    </dsp:sp>
    <dsp:sp modelId="{9F55A7AA-4FAE-4B10-A366-1E6EA1401A51}">
      <dsp:nvSpPr>
        <dsp:cNvPr id="0" name=""/>
        <dsp:cNvSpPr/>
      </dsp:nvSpPr>
      <dsp:spPr>
        <a:xfrm rot="19495420">
          <a:off x="5724171" y="2249167"/>
          <a:ext cx="1322328" cy="614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740921" y="2425144"/>
        <a:ext cx="1137865" cy="368926"/>
      </dsp:txXfrm>
    </dsp:sp>
    <dsp:sp modelId="{B75DDF82-FB9C-46F4-9847-6F4FA671C138}">
      <dsp:nvSpPr>
        <dsp:cNvPr id="0" name=""/>
        <dsp:cNvSpPr/>
      </dsp:nvSpPr>
      <dsp:spPr>
        <a:xfrm>
          <a:off x="6591839" y="0"/>
          <a:ext cx="2771954" cy="264917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57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চাটনি </a:t>
          </a:r>
          <a:endParaRPr lang="en-US" sz="5700" b="1" kern="1200" dirty="0">
            <a:solidFill>
              <a:srgbClr val="00B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6997782" y="387963"/>
        <a:ext cx="1960068" cy="1873252"/>
      </dsp:txXfrm>
    </dsp:sp>
    <dsp:sp modelId="{78FB0D51-DAF2-46AC-BFBC-9B789B71E231}">
      <dsp:nvSpPr>
        <dsp:cNvPr id="0" name=""/>
        <dsp:cNvSpPr/>
      </dsp:nvSpPr>
      <dsp:spPr>
        <a:xfrm rot="1571401">
          <a:off x="5915225" y="3846600"/>
          <a:ext cx="505058" cy="614876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95000"/>
            <a:lumOff val="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923003" y="3936139"/>
        <a:ext cx="353541" cy="368926"/>
      </dsp:txXfrm>
    </dsp:sp>
    <dsp:sp modelId="{2A71D72C-F87D-4E55-B951-73711892B130}">
      <dsp:nvSpPr>
        <dsp:cNvPr id="0" name=""/>
        <dsp:cNvSpPr/>
      </dsp:nvSpPr>
      <dsp:spPr>
        <a:xfrm>
          <a:off x="6169124" y="3558452"/>
          <a:ext cx="3321871" cy="277048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57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মোরাব্বা</a:t>
          </a:r>
          <a:endParaRPr lang="en-US" sz="57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6655601" y="3964181"/>
        <a:ext cx="2348917" cy="1959031"/>
      </dsp:txXfrm>
    </dsp:sp>
    <dsp:sp modelId="{9F30E278-959C-4547-969E-837F7ADE76AA}">
      <dsp:nvSpPr>
        <dsp:cNvPr id="0" name=""/>
        <dsp:cNvSpPr/>
      </dsp:nvSpPr>
      <dsp:spPr>
        <a:xfrm rot="8873415">
          <a:off x="3429016" y="3917457"/>
          <a:ext cx="589804" cy="614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 dirty="0"/>
        </a:p>
      </dsp:txBody>
      <dsp:txXfrm rot="10800000">
        <a:off x="3592424" y="3993406"/>
        <a:ext cx="412863" cy="368926"/>
      </dsp:txXfrm>
    </dsp:sp>
    <dsp:sp modelId="{88CB55FD-1A0A-4EE4-9F2D-26B14D1C837D}">
      <dsp:nvSpPr>
        <dsp:cNvPr id="0" name=""/>
        <dsp:cNvSpPr/>
      </dsp:nvSpPr>
      <dsp:spPr>
        <a:xfrm>
          <a:off x="646104" y="3988066"/>
          <a:ext cx="3238519" cy="230425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60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rPr>
            <a:t>ভর্তা</a:t>
          </a:r>
          <a:endParaRPr lang="en-US" sz="60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120374" y="4325516"/>
        <a:ext cx="2289979" cy="1629350"/>
      </dsp:txXfrm>
    </dsp:sp>
    <dsp:sp modelId="{12622CEC-4EB2-409C-854A-983D83E3D407}">
      <dsp:nvSpPr>
        <dsp:cNvPr id="0" name=""/>
        <dsp:cNvSpPr/>
      </dsp:nvSpPr>
      <dsp:spPr>
        <a:xfrm rot="12059417">
          <a:off x="2805153" y="2593498"/>
          <a:ext cx="1061435" cy="6148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 rot="10800000">
        <a:off x="2983496" y="2749511"/>
        <a:ext cx="876972" cy="368926"/>
      </dsp:txXfrm>
    </dsp:sp>
    <dsp:sp modelId="{FAA8B916-E49C-4F2D-9CF7-68A357C09448}">
      <dsp:nvSpPr>
        <dsp:cNvPr id="0" name=""/>
        <dsp:cNvSpPr/>
      </dsp:nvSpPr>
      <dsp:spPr>
        <a:xfrm>
          <a:off x="212144" y="812715"/>
          <a:ext cx="2696089" cy="2813892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5700" b="1" kern="1200" dirty="0" smtClean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আমসত্ব</a:t>
          </a:r>
          <a:endParaRPr lang="en-US" sz="5700" b="1" kern="1200" dirty="0">
            <a:solidFill>
              <a:srgbClr val="FFFF0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606977" y="1224800"/>
        <a:ext cx="1906423" cy="19897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95114-0BCA-4916-ABD0-26D20D506EE5}">
      <dsp:nvSpPr>
        <dsp:cNvPr id="0" name=""/>
        <dsp:cNvSpPr/>
      </dsp:nvSpPr>
      <dsp:spPr>
        <a:xfrm>
          <a:off x="3997991" y="2303057"/>
          <a:ext cx="2418812" cy="1927979"/>
        </a:xfrm>
        <a:prstGeom prst="ellipse">
          <a:avLst/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54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বাঁশের ব্যবহার</a:t>
          </a:r>
          <a:endParaRPr lang="en-US" sz="5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4352218" y="2585403"/>
        <a:ext cx="1710358" cy="1363287"/>
      </dsp:txXfrm>
    </dsp:sp>
    <dsp:sp modelId="{8EC60A29-2730-4F9E-9526-2F8DD74E6D72}">
      <dsp:nvSpPr>
        <dsp:cNvPr id="0" name=""/>
        <dsp:cNvSpPr/>
      </dsp:nvSpPr>
      <dsp:spPr>
        <a:xfrm rot="16362841">
          <a:off x="5063051" y="1849334"/>
          <a:ext cx="396009" cy="571517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latin typeface="NikoshBAN" pitchFamily="2" charset="0"/>
            <a:cs typeface="NikoshBAN" pitchFamily="2" charset="0"/>
          </a:endParaRPr>
        </a:p>
      </dsp:txBody>
      <dsp:txXfrm>
        <a:off x="5119640" y="2022972"/>
        <a:ext cx="277206" cy="342911"/>
      </dsp:txXfrm>
    </dsp:sp>
    <dsp:sp modelId="{F407C682-966F-4433-9E8B-A260B6179DED}">
      <dsp:nvSpPr>
        <dsp:cNvPr id="0" name=""/>
        <dsp:cNvSpPr/>
      </dsp:nvSpPr>
      <dsp:spPr>
        <a:xfrm>
          <a:off x="4048165" y="6"/>
          <a:ext cx="2535452" cy="1956656"/>
        </a:xfrm>
        <a:prstGeom prst="ellipse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কাগজ</a:t>
          </a:r>
          <a:endParaRPr lang="en-US" sz="4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4419473" y="286552"/>
        <a:ext cx="1792836" cy="1383564"/>
      </dsp:txXfrm>
    </dsp:sp>
    <dsp:sp modelId="{BB311E45-6790-4697-8047-F9507DD01836}">
      <dsp:nvSpPr>
        <dsp:cNvPr id="0" name=""/>
        <dsp:cNvSpPr/>
      </dsp:nvSpPr>
      <dsp:spPr>
        <a:xfrm rot="20185766">
          <a:off x="6247910" y="2168313"/>
          <a:ext cx="1645848" cy="571517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latin typeface="NikoshBAN" pitchFamily="2" charset="0"/>
            <a:cs typeface="NikoshBAN" pitchFamily="2" charset="0"/>
          </a:endParaRPr>
        </a:p>
      </dsp:txBody>
      <dsp:txXfrm>
        <a:off x="6255062" y="2316897"/>
        <a:ext cx="1474393" cy="342911"/>
      </dsp:txXfrm>
    </dsp:sp>
    <dsp:sp modelId="{A03660BE-E220-4527-BFED-E4AE85CDB050}">
      <dsp:nvSpPr>
        <dsp:cNvPr id="0" name=""/>
        <dsp:cNvSpPr/>
      </dsp:nvSpPr>
      <dsp:spPr>
        <a:xfrm>
          <a:off x="7833404" y="582602"/>
          <a:ext cx="2144332" cy="2142029"/>
        </a:xfrm>
        <a:prstGeom prst="ellipse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400" b="1" kern="1200" dirty="0" smtClean="0">
              <a:solidFill>
                <a:schemeClr val="accent2"/>
              </a:solidFill>
              <a:latin typeface="NikoshBAN" pitchFamily="2" charset="0"/>
              <a:cs typeface="NikoshBAN" pitchFamily="2" charset="0"/>
            </a:rPr>
            <a:t>ডোল</a:t>
          </a:r>
          <a:endParaRPr lang="en-US" sz="4400" b="1" kern="1200" dirty="0">
            <a:solidFill>
              <a:schemeClr val="accent2"/>
            </a:solidFill>
            <a:latin typeface="NikoshBAN" pitchFamily="2" charset="0"/>
            <a:cs typeface="NikoshBAN" pitchFamily="2" charset="0"/>
          </a:endParaRPr>
        </a:p>
      </dsp:txBody>
      <dsp:txXfrm>
        <a:off x="8147434" y="896295"/>
        <a:ext cx="1516272" cy="1514643"/>
      </dsp:txXfrm>
    </dsp:sp>
    <dsp:sp modelId="{0FAB2646-13CF-45FC-9028-C14C3169DF51}">
      <dsp:nvSpPr>
        <dsp:cNvPr id="0" name=""/>
        <dsp:cNvSpPr/>
      </dsp:nvSpPr>
      <dsp:spPr>
        <a:xfrm rot="1413513">
          <a:off x="6250650" y="3828205"/>
          <a:ext cx="1798182" cy="571517"/>
        </a:xfrm>
        <a:prstGeom prst="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latin typeface="NikoshBAN" pitchFamily="2" charset="0"/>
            <a:cs typeface="NikoshBAN" pitchFamily="2" charset="0"/>
          </a:endParaRPr>
        </a:p>
      </dsp:txBody>
      <dsp:txXfrm>
        <a:off x="6257795" y="3908244"/>
        <a:ext cx="1626727" cy="342911"/>
      </dsp:txXfrm>
    </dsp:sp>
    <dsp:sp modelId="{87431F13-0AB3-4823-ADC9-FB0EC221F628}">
      <dsp:nvSpPr>
        <dsp:cNvPr id="0" name=""/>
        <dsp:cNvSpPr/>
      </dsp:nvSpPr>
      <dsp:spPr>
        <a:xfrm>
          <a:off x="7994217" y="3933123"/>
          <a:ext cx="2067631" cy="1999654"/>
        </a:xfrm>
        <a:prstGeom prst="ellipse">
          <a:avLst/>
        </a:prstGeom>
        <a:gradFill rotWithShape="1">
          <a:gsLst>
            <a:gs pos="0">
              <a:schemeClr val="accent2">
                <a:satMod val="103000"/>
                <a:lumMod val="102000"/>
                <a:tint val="94000"/>
              </a:schemeClr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chemeClr val="accent2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40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টুকরি</a:t>
          </a:r>
          <a:endParaRPr lang="en-US" sz="4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8297015" y="4225966"/>
        <a:ext cx="1462035" cy="1413968"/>
      </dsp:txXfrm>
    </dsp:sp>
    <dsp:sp modelId="{F45A2284-4351-4F09-BABA-978522E39D93}">
      <dsp:nvSpPr>
        <dsp:cNvPr id="0" name=""/>
        <dsp:cNvSpPr/>
      </dsp:nvSpPr>
      <dsp:spPr>
        <a:xfrm rot="5423153">
          <a:off x="4998258" y="4131387"/>
          <a:ext cx="402786" cy="571517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>
            <a:latin typeface="NikoshBAN" pitchFamily="2" charset="0"/>
            <a:cs typeface="NikoshBAN" pitchFamily="2" charset="0"/>
          </a:endParaRPr>
        </a:p>
      </dsp:txBody>
      <dsp:txXfrm rot="10800000">
        <a:off x="5059083" y="4185273"/>
        <a:ext cx="281950" cy="342911"/>
      </dsp:txXfrm>
    </dsp:sp>
    <dsp:sp modelId="{330C189B-4386-4C54-A2C8-4140A1505894}">
      <dsp:nvSpPr>
        <dsp:cNvPr id="0" name=""/>
        <dsp:cNvSpPr/>
      </dsp:nvSpPr>
      <dsp:spPr>
        <a:xfrm>
          <a:off x="4001663" y="4614766"/>
          <a:ext cx="2380470" cy="1906951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পারটিকেল বোর্ড</a:t>
          </a:r>
          <a:endParaRPr lang="en-US" sz="36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4350275" y="4894033"/>
        <a:ext cx="1683246" cy="1348417"/>
      </dsp:txXfrm>
    </dsp:sp>
    <dsp:sp modelId="{B970CA42-AAFE-4307-B78D-ADE49BFB6F07}">
      <dsp:nvSpPr>
        <dsp:cNvPr id="0" name=""/>
        <dsp:cNvSpPr/>
      </dsp:nvSpPr>
      <dsp:spPr>
        <a:xfrm rot="9167194">
          <a:off x="2652184" y="3881786"/>
          <a:ext cx="1608088" cy="571517"/>
        </a:xfrm>
        <a:prstGeom prst="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814150" y="3956885"/>
        <a:ext cx="1436633" cy="342911"/>
      </dsp:txXfrm>
    </dsp:sp>
    <dsp:sp modelId="{5005959D-495A-4746-96AE-CAF9124F43C1}">
      <dsp:nvSpPr>
        <dsp:cNvPr id="0" name=""/>
        <dsp:cNvSpPr/>
      </dsp:nvSpPr>
      <dsp:spPr>
        <a:xfrm>
          <a:off x="347809" y="3966722"/>
          <a:ext cx="2481359" cy="23225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4000" b="1" kern="12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rPr>
            <a:t>বাঁশের চেয়ার ও সোফা </a:t>
          </a:r>
          <a:endParaRPr lang="en-US" sz="4000" b="1" kern="1200" dirty="0">
            <a:solidFill>
              <a:schemeClr val="tx1"/>
            </a:solidFill>
            <a:latin typeface="NikoshBAN" pitchFamily="2" charset="0"/>
            <a:cs typeface="NikoshBAN" pitchFamily="2" charset="0"/>
          </a:endParaRPr>
        </a:p>
      </dsp:txBody>
      <dsp:txXfrm>
        <a:off x="711196" y="4306848"/>
        <a:ext cx="1754585" cy="1642276"/>
      </dsp:txXfrm>
    </dsp:sp>
    <dsp:sp modelId="{E13655DE-C3A0-4296-B6DC-D769DDC5749B}">
      <dsp:nvSpPr>
        <dsp:cNvPr id="0" name=""/>
        <dsp:cNvSpPr/>
      </dsp:nvSpPr>
      <dsp:spPr>
        <a:xfrm rot="12583468">
          <a:off x="2595044" y="1967344"/>
          <a:ext cx="1672964" cy="571517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2755219" y="2124153"/>
        <a:ext cx="1501509" cy="342911"/>
      </dsp:txXfrm>
    </dsp:sp>
    <dsp:sp modelId="{B9632C31-F471-4101-B137-C1CA9E4F73F3}">
      <dsp:nvSpPr>
        <dsp:cNvPr id="0" name=""/>
        <dsp:cNvSpPr/>
      </dsp:nvSpPr>
      <dsp:spPr>
        <a:xfrm>
          <a:off x="581658" y="296971"/>
          <a:ext cx="2186860" cy="1906564"/>
        </a:xfrm>
        <a:prstGeom prst="ellipse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rPr>
            <a:t>পলো </a:t>
          </a:r>
          <a:endParaRPr lang="en-US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ikoshBAN" pitchFamily="2" charset="0"/>
            <a:cs typeface="NikoshBAN" pitchFamily="2" charset="0"/>
          </a:endParaRPr>
        </a:p>
      </dsp:txBody>
      <dsp:txXfrm>
        <a:off x="901916" y="576181"/>
        <a:ext cx="1546344" cy="134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jpe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evel 7"/>
          <p:cNvSpPr/>
          <p:nvPr userDrawn="1"/>
        </p:nvSpPr>
        <p:spPr>
          <a:xfrm>
            <a:off x="0" y="-666750"/>
            <a:ext cx="12192000" cy="7524750"/>
          </a:xfrm>
          <a:prstGeom prst="bevel">
            <a:avLst>
              <a:gd name="adj" fmla="val 3611"/>
            </a:avLst>
          </a:prstGeom>
          <a:blipFill>
            <a:blip r:embed="rId2"/>
            <a:tile tx="0" ty="0" sx="100000" sy="100000" flip="none" algn="tl"/>
          </a:blipFill>
          <a:ln w="3810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612899" y="6581321"/>
            <a:ext cx="8966202" cy="276679"/>
          </a:xfrm>
        </p:spPr>
        <p:txBody>
          <a:bodyPr/>
          <a:lstStyle>
            <a:lvl1pPr algn="l">
              <a:defRPr sz="1800" b="1" cap="none" spc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smtClean="0"/>
              <a:t>Mohammad </a:t>
            </a:r>
            <a:r>
              <a:rPr lang="en-US" dirty="0" err="1" smtClean="0"/>
              <a:t>Oliullah</a:t>
            </a:r>
            <a:r>
              <a:rPr lang="en-US" dirty="0" smtClean="0"/>
              <a:t>.(Assist Teacher) </a:t>
            </a:r>
            <a:r>
              <a:rPr lang="en-US" dirty="0" err="1" smtClean="0"/>
              <a:t>Sharat</a:t>
            </a:r>
            <a:r>
              <a:rPr lang="en-US" dirty="0" smtClean="0"/>
              <a:t> </a:t>
            </a:r>
            <a:r>
              <a:rPr lang="en-US" dirty="0" err="1" smtClean="0"/>
              <a:t>Sundari</a:t>
            </a:r>
            <a:r>
              <a:rPr lang="en-US" dirty="0" smtClean="0"/>
              <a:t> High </a:t>
            </a:r>
            <a:r>
              <a:rPr lang="en-US" dirty="0" err="1" smtClean="0"/>
              <a:t>School.Osmaninogor,Sylhet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9756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688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49648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8421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942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561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53485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34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13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8103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0308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D835F-BD0E-4AB0-9CC8-BF79C6FEC466}" type="datetimeFigureOut">
              <a:rPr lang="en-US" smtClean="0"/>
              <a:pPr/>
              <a:t>14-Oct-17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3BC3-382E-4CCB-9C23-E7FD36B53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3635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3.jpe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16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.png"/><Relationship Id="rId7" Type="http://schemas.openxmlformats.org/officeDocument/2006/relationships/image" Target="../media/image4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0.jpe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354" y="1031631"/>
            <a:ext cx="11687908" cy="5603631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3" name="Rounded Rectangle 2"/>
          <p:cNvSpPr/>
          <p:nvPr/>
        </p:nvSpPr>
        <p:spPr>
          <a:xfrm>
            <a:off x="222739" y="-398585"/>
            <a:ext cx="11676183" cy="1447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115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15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156" y="30277"/>
            <a:ext cx="588052" cy="660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3" y="0"/>
            <a:ext cx="720777" cy="720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80" y="484375"/>
            <a:ext cx="10279076" cy="604433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36080" y="2530464"/>
            <a:ext cx="102790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bn-BD" sz="4000" b="1" dirty="0">
                <a:latin typeface="NikoshBAN" pitchFamily="2" charset="0"/>
                <a:cs typeface="NikoshBAN" pitchFamily="2" charset="0"/>
              </a:rPr>
              <a:t>এশিয়ার বাংলাদেশ, ভারত, </a:t>
            </a: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পাকিস্তান </a:t>
            </a:r>
            <a:r>
              <a:rPr lang="bn-BD" sz="4000" b="1" dirty="0">
                <a:latin typeface="NikoshBAN" pitchFamily="2" charset="0"/>
                <a:cs typeface="NikoshBAN" pitchFamily="2" charset="0"/>
              </a:rPr>
              <a:t>এবং আফ্রিকার অনেক দেশেই আম উৎপাদন হয়।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bn-BD" sz="4000" b="1" dirty="0">
                <a:latin typeface="NikoshBAN" pitchFamily="2" charset="0"/>
                <a:cs typeface="NikoshBAN" pitchFamily="2" charset="0"/>
              </a:rPr>
              <a:t>তবে উৎপাদনের দিক থেকে ভারত ১ম স্থান দখল করে আছে।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bn-BD" sz="4000" b="1" dirty="0">
                <a:latin typeface="NikoshBAN" pitchFamily="2" charset="0"/>
                <a:cs typeface="NikoshBAN" pitchFamily="2" charset="0"/>
              </a:rPr>
              <a:t>আম উৎপাদনে বাংলাদেশের স্থান অষ্টম।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bn-BD" sz="4000" b="1" dirty="0">
                <a:latin typeface="NikoshBAN" pitchFamily="2" charset="0"/>
                <a:cs typeface="NikoshBAN" pitchFamily="2" charset="0"/>
              </a:rPr>
              <a:t>বাংলাদেশে উৎপাদিত মোট আমের ৮০% উৎপাদন হয় রাজশাহী জেলায়।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02912" y="360388"/>
            <a:ext cx="207620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96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আম </a:t>
            </a:r>
            <a:endParaRPr lang="en-US" sz="96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55267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84" y="141670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95" y="141670"/>
            <a:ext cx="720777" cy="720777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1596285117"/>
              </p:ext>
            </p:extLst>
          </p:nvPr>
        </p:nvGraphicFramePr>
        <p:xfrm>
          <a:off x="1441342" y="0"/>
          <a:ext cx="9620072" cy="64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603465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B7FECD-70CF-4C59-AEC8-7E0FC5BF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3FB7FECD-70CF-4C59-AEC8-7E0FC5BF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3FB7FECD-70CF-4C59-AEC8-7E0FC5BFE9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BD0545-2A7F-433A-BBF2-E7715DA6B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A7BD0545-2A7F-433A-BBF2-E7715DA6B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A7BD0545-2A7F-433A-BBF2-E7715DA6B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0516CA-C556-4D84-B759-9D36220FD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370516CA-C556-4D84-B759-9D36220FD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370516CA-C556-4D84-B759-9D36220FD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55A7AA-4FAE-4B10-A366-1E6EA140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9F55A7AA-4FAE-4B10-A366-1E6EA140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9F55A7AA-4FAE-4B10-A366-1E6EA1401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5DDF82-FB9C-46F4-9847-6F4FA671C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B75DDF82-FB9C-46F4-9847-6F4FA671C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B75DDF82-FB9C-46F4-9847-6F4FA671C1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8FB0D51-DAF2-46AC-BFBC-9B789B71E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78FB0D51-DAF2-46AC-BFBC-9B789B71E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78FB0D51-DAF2-46AC-BFBC-9B789B71E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71D72C-F87D-4E55-B951-73711892B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2A71D72C-F87D-4E55-B951-73711892B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2A71D72C-F87D-4E55-B951-73711892B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30E278-959C-4547-969E-837F7ADE7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9F30E278-959C-4547-969E-837F7ADE7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30E278-959C-4547-969E-837F7ADE7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CB55FD-1A0A-4EE4-9F2D-26B14D1C8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88CB55FD-1A0A-4EE4-9F2D-26B14D1C8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88CB55FD-1A0A-4EE4-9F2D-26B14D1C8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622CEC-4EB2-409C-854A-983D83E3D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12622CEC-4EB2-409C-854A-983D83E3D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12622CEC-4EB2-409C-854A-983D83E3D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A8B916-E49C-4F2D-9CF7-68A357C09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FAA8B916-E49C-4F2D-9CF7-68A357C09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FAA8B916-E49C-4F2D-9CF7-68A357C094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261" y="-28345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96" y="-28345"/>
            <a:ext cx="720777" cy="720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04" y="1598312"/>
            <a:ext cx="2887132" cy="2115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21" y="1598313"/>
            <a:ext cx="3413385" cy="2025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09" y="1598314"/>
            <a:ext cx="3149664" cy="205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36" y="4503383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09" y="4503383"/>
            <a:ext cx="3936803" cy="184785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433965" y="1096266"/>
            <a:ext cx="861774" cy="234521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400" b="1" dirty="0" smtClean="0">
                <a:latin typeface="NikoshBAN" pitchFamily="2" charset="0"/>
                <a:cs typeface="NikoshBAN" pitchFamily="2" charset="0"/>
              </a:rPr>
              <a:t>ব্যবহৃত অংশ</a:t>
            </a:r>
            <a:endParaRPr lang="en-US" sz="4400" b="1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1089430" y="1764172"/>
            <a:ext cx="750967" cy="521797"/>
          </a:xfrm>
          <a:prstGeom prst="righ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8"/>
          <p:cNvSpPr txBox="1"/>
          <p:nvPr/>
        </p:nvSpPr>
        <p:spPr>
          <a:xfrm>
            <a:off x="3159015" y="3694856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ডাবের পানি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 rot="19492684" flipH="1">
            <a:off x="3186788" y="885357"/>
            <a:ext cx="619703" cy="699120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263479" y="1314115"/>
            <a:ext cx="457200" cy="344686"/>
          </a:xfrm>
          <a:prstGeom prst="down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488370">
            <a:off x="8433609" y="776924"/>
            <a:ext cx="1208151" cy="701075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5400000">
            <a:off x="10336172" y="3650727"/>
            <a:ext cx="804343" cy="750289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6243247" y="4044803"/>
            <a:ext cx="621726" cy="411186"/>
          </a:xfrm>
          <a:prstGeom prst="downArrow">
            <a:avLst/>
          </a:prstGeom>
          <a:solidFill>
            <a:srgbClr val="00B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extBox 23"/>
          <p:cNvSpPr txBox="1"/>
          <p:nvPr/>
        </p:nvSpPr>
        <p:spPr>
          <a:xfrm>
            <a:off x="5398249" y="3625819"/>
            <a:ext cx="256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ফলের ভিতরের অংশ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24"/>
          <p:cNvSpPr txBox="1"/>
          <p:nvPr/>
        </p:nvSpPr>
        <p:spPr>
          <a:xfrm>
            <a:off x="9032942" y="3625819"/>
            <a:ext cx="889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পাতা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25"/>
          <p:cNvSpPr txBox="1"/>
          <p:nvPr/>
        </p:nvSpPr>
        <p:spPr>
          <a:xfrm>
            <a:off x="1457687" y="5165698"/>
            <a:ext cx="3380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বিভিন্ন ধরনের পিঠা ও তেল</a:t>
            </a:r>
            <a:endPara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26"/>
          <p:cNvSpPr txBox="1"/>
          <p:nvPr/>
        </p:nvSpPr>
        <p:spPr>
          <a:xfrm>
            <a:off x="8552295" y="5567937"/>
            <a:ext cx="94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ঝাড়ু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162373" y="4429448"/>
            <a:ext cx="3423335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TextBox 28"/>
          <p:cNvSpPr txBox="1"/>
          <p:nvPr/>
        </p:nvSpPr>
        <p:spPr>
          <a:xfrm>
            <a:off x="436665" y="3963778"/>
            <a:ext cx="923330" cy="19273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214" y="-296928"/>
            <a:ext cx="4545207" cy="167042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40832984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243" y="0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8" y="0"/>
            <a:ext cx="720777" cy="720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57" y="63756"/>
            <a:ext cx="8438949" cy="25916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1946" y="2755429"/>
            <a:ext cx="2472750" cy="4052927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4670033" y="2700314"/>
            <a:ext cx="275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নারিকেলের ছোবড়া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715001" y="660222"/>
            <a:ext cx="923330" cy="268580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ব্যবহৃত অংশ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481259" y="1842943"/>
            <a:ext cx="990600" cy="5334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557459" y="5096351"/>
            <a:ext cx="838200" cy="492949"/>
          </a:xfrm>
          <a:prstGeom prst="rightArrow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935511" y="5980510"/>
            <a:ext cx="1125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পাপোশ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086223" y="605716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ওয়ালম্যাট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3230834" y="2655418"/>
            <a:ext cx="714643" cy="821321"/>
          </a:xfrm>
          <a:prstGeom prst="downArrow">
            <a:avLst/>
          </a:prstGeo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446576" y="2700522"/>
            <a:ext cx="879494" cy="800100"/>
          </a:xfrm>
          <a:prstGeom prst="downArrow">
            <a:avLst/>
          </a:prstGeom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TextBox 6"/>
          <p:cNvSpPr txBox="1"/>
          <p:nvPr/>
        </p:nvSpPr>
        <p:spPr>
          <a:xfrm>
            <a:off x="715001" y="4509659"/>
            <a:ext cx="923330" cy="154750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ব্যবহার</a:t>
            </a:r>
            <a:endParaRPr lang="en-US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159" y="3545518"/>
            <a:ext cx="4005647" cy="2548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08346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/>
      <p:bldP spid="14" grpId="0"/>
      <p:bldP spid="15" grpId="0" animBg="1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664" y="-15289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4" y="-75844"/>
            <a:ext cx="720777" cy="720777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3539916" y="520244"/>
            <a:ext cx="4602997" cy="1410346"/>
          </a:xfrm>
          <a:prstGeom prst="triangle">
            <a:avLst>
              <a:gd name="adj" fmla="val 51146"/>
            </a:avLst>
          </a:prstGeom>
          <a:solidFill>
            <a:srgbClr val="92D05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দলগত কাজ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4143" y="2601110"/>
            <a:ext cx="11359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বিভিন্ন শিল্পের কাঁচামাল হিসেবে ব্যবহৃত কৃষিজ পণ্যের একটি তালিকা তৈরি কর।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0415190"/>
              </p:ext>
            </p:extLst>
          </p:nvPr>
        </p:nvGraphicFramePr>
        <p:xfrm>
          <a:off x="466516" y="3613845"/>
          <a:ext cx="11068992" cy="268938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5155851">
                  <a:extLst>
                    <a:ext uri="{9D8B030D-6E8A-4147-A177-3AD203B41FA5}">
                      <a16:colId xmlns="" xmlns:a16="http://schemas.microsoft.com/office/drawing/2014/main" val="1828654738"/>
                    </a:ext>
                  </a:extLst>
                </a:gridCol>
                <a:gridCol w="5913141">
                  <a:extLst>
                    <a:ext uri="{9D8B030D-6E8A-4147-A177-3AD203B41FA5}">
                      <a16:colId xmlns="" xmlns:a16="http://schemas.microsoft.com/office/drawing/2014/main" val="350422842"/>
                    </a:ext>
                  </a:extLst>
                </a:gridCol>
              </a:tblGrid>
              <a:tr h="518771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কৃষিজ</a:t>
                      </a:r>
                      <a:r>
                        <a:rPr lang="bn-IN" sz="28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r>
                        <a:rPr lang="bn-IN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পণ্যের</a:t>
                      </a:r>
                      <a:r>
                        <a:rPr lang="bn-IN" sz="28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নাম 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গৃহস্থলি</a:t>
                      </a:r>
                      <a:r>
                        <a:rPr lang="bn-IN" sz="28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কাজে ব্যবহারের  নাম 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5676070"/>
                  </a:ext>
                </a:extLst>
              </a:tr>
              <a:tr h="464164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6436826"/>
                  </a:ext>
                </a:extLst>
              </a:tr>
              <a:tr h="464164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6618128"/>
                  </a:ext>
                </a:extLst>
              </a:tr>
              <a:tr h="46416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4523896"/>
                  </a:ext>
                </a:extLst>
              </a:tr>
              <a:tr h="616129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3661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190848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59" y="-75845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8" y="-75845"/>
            <a:ext cx="720777" cy="7207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75" y="1"/>
            <a:ext cx="10215284" cy="6509288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="" xmlns:p14="http://schemas.microsoft.com/office/powerpoint/2010/main" val="2353964209"/>
              </p:ext>
            </p:extLst>
          </p:nvPr>
        </p:nvGraphicFramePr>
        <p:xfrm>
          <a:off x="1068875" y="1"/>
          <a:ext cx="10215284" cy="64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="" xmlns:p14="http://schemas.microsoft.com/office/powerpoint/2010/main" val="4278120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658" y="-107559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03" y="-107559"/>
            <a:ext cx="720777" cy="720777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178350" y="2045776"/>
            <a:ext cx="408295" cy="457643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11648" y="2547488"/>
            <a:ext cx="2256430" cy="5398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নির্মাণ শিল্প</a:t>
            </a:r>
            <a:endParaRPr lang="en-US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99796" y="2547487"/>
            <a:ext cx="2256430" cy="539869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কাগজ শিল্প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37254" y="2547486"/>
            <a:ext cx="2256430" cy="5556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ক্ষুদ্রহস্ত শিল্প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Down Arrow 8"/>
          <p:cNvSpPr/>
          <p:nvPr/>
        </p:nvSpPr>
        <p:spPr>
          <a:xfrm rot="3157289">
            <a:off x="3061031" y="1552588"/>
            <a:ext cx="407022" cy="1070148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Down Arrow 9"/>
          <p:cNvSpPr/>
          <p:nvPr/>
        </p:nvSpPr>
        <p:spPr>
          <a:xfrm rot="18460584">
            <a:off x="8774431" y="1521334"/>
            <a:ext cx="407022" cy="1228001"/>
          </a:xfrm>
          <a:prstGeom prst="downArrow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8" y="3832853"/>
            <a:ext cx="3582692" cy="27074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90" y="3832853"/>
            <a:ext cx="3440624" cy="27074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86" y="3832853"/>
            <a:ext cx="3508224" cy="2707433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2398315" y="3113336"/>
            <a:ext cx="634973" cy="719517"/>
          </a:xfrm>
          <a:prstGeom prst="downArrow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6197048" y="3084442"/>
            <a:ext cx="679650" cy="719763"/>
          </a:xfrm>
          <a:prstGeom prst="downArrow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10261321" y="3087356"/>
            <a:ext cx="766897" cy="719517"/>
          </a:xfrm>
          <a:prstGeom prst="downArrow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9041"/>
          <a:stretch/>
        </p:blipFill>
        <p:spPr>
          <a:xfrm>
            <a:off x="3727248" y="-126247"/>
            <a:ext cx="4674790" cy="21604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4477115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657" y="0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4" y="0"/>
            <a:ext cx="720777" cy="720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595"/>
          <a:stretch/>
        </p:blipFill>
        <p:spPr>
          <a:xfrm>
            <a:off x="515211" y="720777"/>
            <a:ext cx="3696964" cy="342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017" y="720777"/>
            <a:ext cx="3691046" cy="3420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05" y="720777"/>
            <a:ext cx="3472129" cy="3420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94891" y="12891"/>
            <a:ext cx="38250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বাঁশ শিল্পের প্রকারভেদঃ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1" y="4140817"/>
            <a:ext cx="5978579" cy="23839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32" y="4140817"/>
            <a:ext cx="5086401" cy="23839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230088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114" y="0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2" y="26064"/>
            <a:ext cx="720777" cy="72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853"/>
          <a:stretch/>
        </p:blipFill>
        <p:spPr>
          <a:xfrm>
            <a:off x="1392702" y="-266033"/>
            <a:ext cx="9383149" cy="35016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05084" y="3235569"/>
            <a:ext cx="950452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5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ঔষুধি বাঁশঃ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ঔষুধ হিসাবে বাঁশের শীষ, পাতা ও মূল ব্যবহার করা হয়।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ঔষুধ হিসাবে </a:t>
            </a:r>
            <a:r>
              <a:rPr lang="bn-BD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সোনা</a:t>
            </a:r>
            <a:r>
              <a:rPr lang="bn-IN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লী</a:t>
            </a:r>
            <a:r>
              <a:rPr lang="bn-BD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বাঁশ অন্যতম।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সোনালি বাঁশ দ্বারা বিভিন্ন রোগ যেমনঃ কাশি, শোথ রোগ, প্রস্রাবজনিত রোগ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,</a:t>
            </a:r>
            <a:r>
              <a:rPr lang="bn-BD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ফোড়া পাকা ইত্যাদি নীরোগ হয়।</a:t>
            </a:r>
          </a:p>
        </p:txBody>
      </p:sp>
    </p:spTree>
    <p:extLst>
      <p:ext uri="{BB962C8B-B14F-4D97-AF65-F5344CB8AC3E}">
        <p14:creationId xmlns="" xmlns:p14="http://schemas.microsoft.com/office/powerpoint/2010/main" val="3859355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52" y="0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14" y="0"/>
            <a:ext cx="720777" cy="720777"/>
          </a:xfrm>
          <a:prstGeom prst="rect">
            <a:avLst/>
          </a:prstGeom>
        </p:spPr>
      </p:pic>
      <p:sp>
        <p:nvSpPr>
          <p:cNvPr id="6" name="Flowchart: Merge 5"/>
          <p:cNvSpPr/>
          <p:nvPr/>
        </p:nvSpPr>
        <p:spPr>
          <a:xfrm>
            <a:off x="3585632" y="902520"/>
            <a:ext cx="5253567" cy="1155032"/>
          </a:xfrm>
          <a:prstGeom prst="flowChartMerge">
            <a:avLst/>
          </a:prstGeom>
          <a:blipFill>
            <a:blip r:embed="rId4"/>
            <a:tile tx="0" ty="0" sx="100000" sy="100000" flip="none" algn="tl"/>
          </a:blip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8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 </a:t>
            </a:r>
            <a:endParaRPr lang="en-US" sz="48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24060038"/>
              </p:ext>
            </p:extLst>
          </p:nvPr>
        </p:nvGraphicFramePr>
        <p:xfrm>
          <a:off x="2502679" y="3425288"/>
          <a:ext cx="7194884" cy="2749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1321">
                  <a:extLst>
                    <a:ext uri="{9D8B030D-6E8A-4147-A177-3AD203B41FA5}">
                      <a16:colId xmlns="" xmlns:a16="http://schemas.microsoft.com/office/drawing/2014/main" val="1828654738"/>
                    </a:ext>
                  </a:extLst>
                </a:gridCol>
                <a:gridCol w="3843563">
                  <a:extLst>
                    <a:ext uri="{9D8B030D-6E8A-4147-A177-3AD203B41FA5}">
                      <a16:colId xmlns="" xmlns:a16="http://schemas.microsoft.com/office/drawing/2014/main" val="350422842"/>
                    </a:ext>
                  </a:extLst>
                </a:gridCol>
              </a:tblGrid>
              <a:tr h="518771">
                <a:tc>
                  <a:txBody>
                    <a:bodyPr/>
                    <a:lstStyle/>
                    <a:p>
                      <a:r>
                        <a:rPr lang="bn-IN" sz="3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পণ্যের</a:t>
                      </a:r>
                      <a:r>
                        <a:rPr lang="bn-IN" sz="32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নাম </a:t>
                      </a:r>
                      <a:endParaRPr lang="en-US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n-IN" sz="3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কৃষিজ</a:t>
                      </a:r>
                      <a:r>
                        <a:rPr lang="bn-IN" sz="32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উপকরণ</a:t>
                      </a:r>
                      <a:endParaRPr lang="en-US" sz="3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5676070"/>
                  </a:ext>
                </a:extLst>
              </a:tr>
              <a:tr h="464164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মোড়া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66436826"/>
                  </a:ext>
                </a:extLst>
              </a:tr>
              <a:tr h="464164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কাগজ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6618128"/>
                  </a:ext>
                </a:extLst>
              </a:tr>
              <a:tr h="464164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টুকরি </a:t>
                      </a:r>
                      <a:endPara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4523896"/>
                  </a:ext>
                </a:extLst>
              </a:tr>
              <a:tr h="616129">
                <a:tc>
                  <a:txBody>
                    <a:bodyPr/>
                    <a:lstStyle/>
                    <a:p>
                      <a:r>
                        <a:rPr lang="bn-IN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সোফা সেট </a:t>
                      </a:r>
                      <a:endParaRPr 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8366157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267306" y="2057552"/>
            <a:ext cx="74662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bn-BD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তোমরা জোড়ায় জোড়ায় আলোচনা করে কৃষিজ দ্রব্যাদি দ্বারা তৈরি </a:t>
            </a:r>
            <a:r>
              <a:rPr lang="bn-I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নিচের ৪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টি </a:t>
            </a:r>
            <a:r>
              <a:rPr lang="bn-IN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পণ্যের</a:t>
            </a:r>
            <a:r>
              <a:rPr lang="bn-BD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কাঁচামালের নাম লেখ। </a:t>
            </a:r>
          </a:p>
        </p:txBody>
      </p:sp>
    </p:spTree>
    <p:extLst>
      <p:ext uri="{BB962C8B-B14F-4D97-AF65-F5344CB8AC3E}">
        <p14:creationId xmlns="" xmlns:p14="http://schemas.microsoft.com/office/powerpoint/2010/main" val="2272697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2" y="8689"/>
            <a:ext cx="720777" cy="720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531" y="38966"/>
            <a:ext cx="588052" cy="660222"/>
          </a:xfrm>
          <a:prstGeom prst="rect">
            <a:avLst/>
          </a:prstGeom>
        </p:spPr>
      </p:pic>
      <p:pic>
        <p:nvPicPr>
          <p:cNvPr id="9" name="Picture 8" descr="rosespi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786" y="-586153"/>
            <a:ext cx="4044460" cy="288528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5064369" y="2332892"/>
            <a:ext cx="6828692" cy="42437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মোঃহুমায়ন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00206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কবির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b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</a:br>
            <a:r>
              <a:rPr kumimoji="0" lang="bn-BD" sz="32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স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ুপার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/>
            </a:r>
            <a:b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</a:br>
            <a:r>
              <a:rPr kumimoji="0" lang="bn-BD" sz="32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খড়িয়া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তামিরুল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মিল্লাত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দাখিল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মাদ্রাসা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/>
            </a:r>
            <a:br>
              <a:rPr kumimoji="0" lang="bn-BD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</a:br>
            <a:r>
              <a:rPr kumimoji="0" lang="bn-BD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শিবপুর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,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নরসিংদী</a:t>
            </a: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।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</a:br>
            <a:r>
              <a:rPr kumimoji="0" lang="en-US" sz="3200" b="0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মোবাইল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 :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Verdana" pitchFamily="34" charset="0"/>
                <a:ea typeface="+mj-ea"/>
                <a:cs typeface="NikoshBAN" panose="02000000000000000000" pitchFamily="2" charset="0"/>
              </a:rPr>
              <a:t>০১৭১৮৪৮২২৭১</a:t>
            </a: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/>
            </a:r>
            <a:br>
              <a:rPr kumimoji="0" lang="bn-BD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Email : homayonkabirsuper@gmail.com</a:t>
            </a:r>
            <a:r>
              <a:rPr kumimoji="0" lang="bn-BD" sz="3200" b="0" i="0" u="none" strike="noStrike" kern="1200" cap="none" spc="0" normalizeH="0" baseline="0" noProof="0" dirty="0" smtClean="0">
                <a:ln>
                  <a:noFill/>
                </a:ln>
                <a:blipFill>
                  <a:blip r:embed="rId5"/>
                  <a:stretch>
                    <a:fillRect/>
                  </a:stretch>
                </a:blip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blipFill>
                <a:blip r:embed="rId5"/>
                <a:stretch>
                  <a:fillRect/>
                </a:stretch>
              </a:blipFill>
              <a:effectLst/>
              <a:uLnTx/>
              <a:uFillTx/>
              <a:latin typeface="NikoshBAN" pitchFamily="2" charset="0"/>
              <a:ea typeface="+mj-ea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1066799"/>
            <a:ext cx="4771292" cy="5427785"/>
          </a:xfrm>
          <a:prstGeom prst="rect">
            <a:avLst/>
          </a:prstGeom>
        </p:spPr>
      </p:pic>
      <p:pic>
        <p:nvPicPr>
          <p:cNvPr id="16" name="Picture 15" descr="abbo-150x150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6092" y="1822938"/>
            <a:ext cx="2872154" cy="36517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7" name="TextBox 16"/>
          <p:cNvSpPr txBox="1"/>
          <p:nvPr/>
        </p:nvSpPr>
        <p:spPr>
          <a:xfrm>
            <a:off x="457200" y="0"/>
            <a:ext cx="3733801" cy="342207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n-IN" sz="44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>
                <a:ln w="11430"/>
                <a:solidFill>
                  <a:srgbClr val="00B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bn-IN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 descr="38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077" y="-492369"/>
            <a:ext cx="3176954" cy="25673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17345338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249" y="-45566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0" y="-106121"/>
            <a:ext cx="720777" cy="7207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5458" y="0"/>
            <a:ext cx="4702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 কার্যক্রম যাচাই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….</a:t>
            </a:r>
            <a:r>
              <a:rPr lang="bn-I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6707" y="4558540"/>
            <a:ext cx="10383212" cy="76944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 শিল্পকে কয়টি শ্রেনিতে ভাগ করা যায়? 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4517" y="858521"/>
            <a:ext cx="10383212" cy="7694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 উৎপাদনে বিশ্বে বাংলাদেশের স্থান কত নম্বরে? 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0612" y="1938096"/>
            <a:ext cx="10383212" cy="14465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মোটা আমের শতকরা কত ভাগ বৃহত্তর রাজশাহী জেলায় উৎপাদন হয়? 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6707" y="3568131"/>
            <a:ext cx="10351022" cy="76944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নারকেলের ছোবড়া দিয়ে গৃহস্থলির কি কি বস্তু তৈরি হয়? 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6037" y="5548949"/>
            <a:ext cx="10383212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bn-I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ঔষধ তৈরিতে কোন জাতের বাঁশ ব্যবহার করা হয়?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35599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 dir="vert"/>
      </p:transition>
    </mc:Choice>
    <mc:Fallback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159" y="42030"/>
            <a:ext cx="588052" cy="660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46" y="96122"/>
            <a:ext cx="720777" cy="7207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2237" y="5254810"/>
            <a:ext cx="6664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</a:t>
            </a:r>
            <a:r>
              <a:rPr lang="bn-BD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ল্পের </a:t>
            </a:r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কাঁচামাল হিসাবে কৃষি দ্রব্যাদি ব্যবহারের অর্থনৈতিক গুরুত্ব লিখ।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gular Pentagon 4"/>
          <p:cNvSpPr/>
          <p:nvPr/>
        </p:nvSpPr>
        <p:spPr>
          <a:xfrm>
            <a:off x="4199355" y="-45567"/>
            <a:ext cx="3906030" cy="1352868"/>
          </a:xfrm>
          <a:prstGeom prst="pentagon">
            <a:avLst/>
          </a:prstGeom>
          <a:solidFill>
            <a:srgbClr val="00B050"/>
          </a:solidFill>
          <a:ln w="57150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23" y="1487837"/>
            <a:ext cx="9843187" cy="36885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="" xmlns:p14="http://schemas.microsoft.com/office/powerpoint/2010/main" val="1370532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307012" y="-363920"/>
            <a:ext cx="11636475" cy="6930976"/>
            <a:chOff x="307012" y="-416214"/>
            <a:chExt cx="11636475" cy="6974346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8066" y="3317171"/>
              <a:ext cx="3757866" cy="319433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012" y="3363795"/>
              <a:ext cx="3601054" cy="31477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7561" b="17444"/>
            <a:stretch/>
          </p:blipFill>
          <p:spPr>
            <a:xfrm>
              <a:off x="7665932" y="3338249"/>
              <a:ext cx="4277555" cy="321988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858" y="-416213"/>
              <a:ext cx="3610927" cy="37544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534" y="-416213"/>
              <a:ext cx="3731355" cy="3754462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932" y="-416214"/>
              <a:ext cx="4277555" cy="375446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754" y="-416214"/>
            <a:ext cx="588052" cy="6602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2" y="-344042"/>
            <a:ext cx="720777" cy="720777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97469" y="3274984"/>
            <a:ext cx="55245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IN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ধন্যবাদ,ভালো </a:t>
            </a:r>
            <a:r>
              <a:rPr lang="bn-IN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থেকো </a:t>
            </a:r>
            <a:endParaRPr lang="en-US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8472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3" y="0"/>
            <a:ext cx="720777" cy="7207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7074" y="0"/>
            <a:ext cx="588052" cy="660222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>
          <a:xfrm rot="5400000">
            <a:off x="1293781" y="2068288"/>
            <a:ext cx="6357257" cy="2220682"/>
          </a:xfrm>
          <a:prstGeom prst="mathMinus">
            <a:avLst>
              <a:gd name="adj1" fmla="val 20906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199014" y="1724475"/>
            <a:ext cx="3016736" cy="876517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পাঠ 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98348" y="1033677"/>
            <a:ext cx="37584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শ্রেণি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  <a:r>
              <a:rPr lang="b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-দশম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কৃষিশিক্ষা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79289" y="2497687"/>
            <a:ext cx="59330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চতুর্থ 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b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কৃষিজ উৎপাদন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00155" y="3096122"/>
            <a:ext cx="2845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সপ্তম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পরিচ্ছেদ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98348" y="3879818"/>
            <a:ext cx="62158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শিল্পের কাঁচামাল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: </a:t>
            </a:r>
            <a:r>
              <a:rPr lang="bn-IN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কৃষিজ দ্রবাদি 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010"/>
          <a:stretch/>
        </p:blipFill>
        <p:spPr>
          <a:xfrm>
            <a:off x="1153757" y="2717218"/>
            <a:ext cx="3001592" cy="2756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48373859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4" y="0"/>
            <a:ext cx="720777" cy="72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618" y="0"/>
            <a:ext cx="588052" cy="66022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38084" y="2158016"/>
            <a:ext cx="7467696" cy="451637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কৃষিজ দ্রবাদি থেকে শিল্পের কাঁচামাল চিহ্নিত করতে পারবে। 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Minus 9"/>
          <p:cNvSpPr/>
          <p:nvPr/>
        </p:nvSpPr>
        <p:spPr>
          <a:xfrm rot="5400000">
            <a:off x="294277" y="2230064"/>
            <a:ext cx="6339950" cy="2099575"/>
          </a:xfrm>
          <a:prstGeom prst="mathMinus">
            <a:avLst/>
          </a:prstGeom>
          <a:blipFill>
            <a:blip r:embed="rId4"/>
            <a:tile tx="0" ty="0" sx="100000" sy="100000" flip="none" algn="tl"/>
          </a:blip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020581" y="1902681"/>
            <a:ext cx="2169839" cy="1028699"/>
          </a:xfrm>
          <a:prstGeom prst="homePlat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 </a:t>
            </a:r>
            <a:endParaRPr lang="en-US" sz="4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8083" y="1308411"/>
            <a:ext cx="7467697" cy="56192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</a:t>
            </a: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…</a:t>
            </a:r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38084" y="3054032"/>
            <a:ext cx="7467696" cy="451637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শিল্পে ব্যবহৃত কৃষিজ পণ্যগুলোর নাম বলতে পারবে। 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38084" y="3958615"/>
            <a:ext cx="7467696" cy="1037687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IN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শিল্পের কাঁচামাল হিসাবে কৃষিজ দ্রব্যাদি ব্যবহারের গুরুত্ব ব্যাখ্যা করতে পারবে।   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76550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1" y="-75844"/>
            <a:ext cx="720777" cy="72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656" y="-75844"/>
            <a:ext cx="588052" cy="6602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33717" y="292873"/>
            <a:ext cx="5374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প্রশ্নগুলোর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বলার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চেষ্টা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3494" y="1221663"/>
            <a:ext cx="5675151" cy="646331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আমাদের জামাকাপড় কী দিয়ে তৈরি?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0508" y="2168018"/>
            <a:ext cx="8660674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সুতা দিয়ে,আর এই সুতা উৎপন্ন হয় পাট,তুলা ও রেশম থেকে।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91162" y="3114373"/>
            <a:ext cx="705981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জ্যাম,জ্যালি ও মোরব্বা তৈরির মূল কাঁচামাল কী? 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60845" y="4932606"/>
            <a:ext cx="5074263" cy="6463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কাঁচামাল কোথা থেকে আসে?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34607" y="4083870"/>
            <a:ext cx="4172926" cy="646331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আম,পেয়ারা ও লিচু ইত্যাদি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9244" y="5781342"/>
            <a:ext cx="3237463" cy="6463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bn-IN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কৃষিজ দ্রবাদি থেকে। 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01691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3" y="0"/>
            <a:ext cx="720777" cy="72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844" y="0"/>
            <a:ext cx="588052" cy="660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5431" y="1384662"/>
            <a:ext cx="2669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 টি দেখি - 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1151210" y="1084217"/>
            <a:ext cx="8961120" cy="4741817"/>
          </a:xfrm>
          <a:prstGeom prst="frame">
            <a:avLst>
              <a:gd name="adj1" fmla="val 6715"/>
            </a:avLst>
          </a:prstGeom>
          <a:solidFill>
            <a:schemeClr val="tx1">
              <a:lumMod val="95000"/>
              <a:lumOff val="5000"/>
            </a:schemeClr>
          </a:solidFill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4029075" y="2416627"/>
            <a:ext cx="3414713" cy="2076995"/>
          </a:xfrm>
          <a:prstGeom prst="hexagon">
            <a:avLst>
              <a:gd name="adj" fmla="val 40600"/>
              <a:gd name="vf" fmla="val 115470"/>
            </a:avLst>
          </a:prstGeom>
          <a:noFill/>
          <a:ln w="76200" cap="flat" cmpd="sng" algn="ctr">
            <a:solidFill>
              <a:srgbClr val="002060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Object 1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92594918"/>
              </p:ext>
            </p:extLst>
          </p:nvPr>
        </p:nvGraphicFramePr>
        <p:xfrm>
          <a:off x="5022020" y="3013436"/>
          <a:ext cx="1462088" cy="883375"/>
        </p:xfrm>
        <a:graphic>
          <a:graphicData uri="http://schemas.openxmlformats.org/presentationml/2006/ole">
            <p:oleObj spid="_x0000_s1166" name="Packager Shell Object" showAsIcon="1" r:id="rId5" imgW="1461960" imgH="68580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9965231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zoom dir="in"/>
      </p:transition>
    </mc:Choice>
    <mc:Fallback>
      <p:transition spd="slow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2" y="-60555"/>
            <a:ext cx="720777" cy="72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990" y="0"/>
            <a:ext cx="588052" cy="6602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3944" y="6445"/>
            <a:ext cx="5014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ভালোভাবে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" y="714331"/>
            <a:ext cx="3225436" cy="26778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90" y="660222"/>
            <a:ext cx="3124200" cy="267788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Down Arrow 7"/>
          <p:cNvSpPr/>
          <p:nvPr/>
        </p:nvSpPr>
        <p:spPr>
          <a:xfrm>
            <a:off x="2278923" y="3390994"/>
            <a:ext cx="744583" cy="60089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825805" y="3338107"/>
            <a:ext cx="744583" cy="600891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453702" y="3338108"/>
            <a:ext cx="744583" cy="600891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20" y="3946325"/>
            <a:ext cx="3082834" cy="24936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6862"/>
          <a:stretch/>
        </p:blipFill>
        <p:spPr>
          <a:xfrm>
            <a:off x="1038498" y="4049939"/>
            <a:ext cx="3225435" cy="2390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90" y="4049939"/>
            <a:ext cx="3124200" cy="23900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720" y="714331"/>
            <a:ext cx="3082834" cy="26237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32395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1" y="32085"/>
            <a:ext cx="720777" cy="72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990" y="92640"/>
            <a:ext cx="588052" cy="66022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99987" y="125641"/>
            <a:ext cx="50145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ভালোভাবে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লক্ষ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করি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09" y="882943"/>
            <a:ext cx="3190580" cy="1928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9" y="882943"/>
            <a:ext cx="3480702" cy="1928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97" y="882943"/>
            <a:ext cx="3270141" cy="1928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05" y="3484262"/>
            <a:ext cx="4631284" cy="2462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39" y="3484262"/>
            <a:ext cx="5171672" cy="24034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91868" y="2878916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জুস তৈরি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42960" y="2876500"/>
            <a:ext cx="1330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দড়ি তৈরি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18109" y="2860874"/>
            <a:ext cx="1301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টিস্যু তৈরি 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04032" y="6031795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ঝুড়ি তৈরি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99987" y="6051993"/>
            <a:ext cx="211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আসবাবপত্র তৈরি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0912" y="2878916"/>
            <a:ext cx="149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 থেকে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92224" y="2871232"/>
            <a:ext cx="295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নারিকেলের ছোবড়া থেকে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45829" y="2860874"/>
            <a:ext cx="1272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 থেকে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4641" y="6001017"/>
            <a:ext cx="1588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বেত থেকে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75756" y="6001017"/>
            <a:ext cx="142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 থেকে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36787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2" y="-35180"/>
            <a:ext cx="720777" cy="7207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32" y="-39393"/>
            <a:ext cx="588052" cy="660222"/>
          </a:xfrm>
          <a:prstGeom prst="rect">
            <a:avLst/>
          </a:prstGeom>
        </p:spPr>
      </p:pic>
      <p:sp>
        <p:nvSpPr>
          <p:cNvPr id="5" name="Flowchart: Merge 4"/>
          <p:cNvSpPr/>
          <p:nvPr/>
        </p:nvSpPr>
        <p:spPr>
          <a:xfrm>
            <a:off x="3704096" y="290718"/>
            <a:ext cx="3967566" cy="1311090"/>
          </a:xfrm>
          <a:prstGeom prst="flowChartMerge">
            <a:avLst/>
          </a:prstGeom>
          <a:solidFill>
            <a:srgbClr val="00B05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 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0010" y="5393410"/>
            <a:ext cx="5502031" cy="107721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আম,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</a:t>
            </a:r>
            <a:r>
              <a:rPr lang="bn-I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,বেত ও নারকেলের ছোবড়া দিয়ে কোন কোন শিল্পের কাঁচামাল উৎপন্ন হয়।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49" y="1676558"/>
            <a:ext cx="8896028" cy="364210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17654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406</Words>
  <Application>Microsoft Office PowerPoint</Application>
  <PresentationFormat>Custom</PresentationFormat>
  <Paragraphs>98</Paragraphs>
  <Slides>22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fast take</dc:creator>
  <cp:lastModifiedBy>Kharia Madrasah</cp:lastModifiedBy>
  <cp:revision>211</cp:revision>
  <dcterms:created xsi:type="dcterms:W3CDTF">2017-08-29T16:14:44Z</dcterms:created>
  <dcterms:modified xsi:type="dcterms:W3CDTF">2017-10-14T04:41:42Z</dcterms:modified>
</cp:coreProperties>
</file>